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9" r:id="rId3"/>
    <p:sldId id="260" r:id="rId4"/>
    <p:sldId id="261" r:id="rId5"/>
    <p:sldId id="257" r:id="rId6"/>
    <p:sldId id="263" r:id="rId7"/>
    <p:sldId id="258" r:id="rId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85121A-933A-4C31-9C88-0E90AF2004C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637D03-9F5D-402A-AC3F-06589559FF9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Таможенная проверка</a:t>
          </a:r>
        </a:p>
      </dgm:t>
    </dgm:pt>
    <dgm:pt modelId="{D8CA8862-6001-45EC-B371-BE078381995F}" type="parTrans" cxnId="{20CA5A97-FE10-4A09-AFCB-CAB719116F19}">
      <dgm:prSet/>
      <dgm:spPr/>
      <dgm:t>
        <a:bodyPr/>
        <a:lstStyle/>
        <a:p>
          <a:pPr algn="ctr"/>
          <a:endParaRPr lang="ru-RU"/>
        </a:p>
      </dgm:t>
    </dgm:pt>
    <dgm:pt modelId="{43BF03E4-B58B-42EC-A9BC-5F5E678CE44D}" type="sibTrans" cxnId="{20CA5A97-FE10-4A09-AFCB-CAB719116F19}">
      <dgm:prSet/>
      <dgm:spPr/>
      <dgm:t>
        <a:bodyPr/>
        <a:lstStyle/>
        <a:p>
          <a:pPr algn="ctr"/>
          <a:endParaRPr lang="ru-RU"/>
        </a:p>
      </dgm:t>
    </dgm:pt>
    <dgm:pt modelId="{3B6F6FC2-279D-4741-943A-0BE8C962641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Камеральная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таможенная проверка</a:t>
          </a:r>
          <a:endParaRPr lang="ru-RU" sz="1400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4CDFA96-95CF-4292-B6A2-1D8B8C175DDC}" type="parTrans" cxnId="{19283E57-E44B-402C-BAE1-37719A3EA1BD}">
      <dgm:prSet/>
      <dgm:spPr/>
      <dgm:t>
        <a:bodyPr/>
        <a:lstStyle/>
        <a:p>
          <a:pPr algn="ctr"/>
          <a:endParaRPr lang="ru-RU">
            <a:latin typeface="Arial" pitchFamily="34" charset="0"/>
            <a:cs typeface="Arial" pitchFamily="34" charset="0"/>
          </a:endParaRPr>
        </a:p>
      </dgm:t>
    </dgm:pt>
    <dgm:pt modelId="{D704587D-D497-476C-BE26-0CCF8F12ED7B}" type="sibTrans" cxnId="{19283E57-E44B-402C-BAE1-37719A3EA1BD}">
      <dgm:prSet/>
      <dgm:spPr/>
      <dgm:t>
        <a:bodyPr/>
        <a:lstStyle/>
        <a:p>
          <a:pPr algn="ctr"/>
          <a:endParaRPr lang="ru-RU"/>
        </a:p>
      </dgm:t>
    </dgm:pt>
    <dgm:pt modelId="{57D96718-2DEB-4A16-92F5-E92D24224DA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Выездная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таможенная проверка</a:t>
          </a:r>
        </a:p>
      </dgm:t>
    </dgm:pt>
    <dgm:pt modelId="{35DEAF7F-ED3D-4869-9EAE-A216A2B0BFF6}" type="parTrans" cxnId="{F4E58CE7-3130-4FB8-93DC-BAB47A42A546}">
      <dgm:prSet/>
      <dgm:spPr/>
      <dgm:t>
        <a:bodyPr/>
        <a:lstStyle/>
        <a:p>
          <a:pPr algn="ctr"/>
          <a:endParaRPr lang="ru-RU">
            <a:latin typeface="Arial" pitchFamily="34" charset="0"/>
            <a:cs typeface="Arial" pitchFamily="34" charset="0"/>
          </a:endParaRPr>
        </a:p>
      </dgm:t>
    </dgm:pt>
    <dgm:pt modelId="{F1BF8C86-A715-44F7-8080-9E5908E66624}" type="sibTrans" cxnId="{F4E58CE7-3130-4FB8-93DC-BAB47A42A546}">
      <dgm:prSet/>
      <dgm:spPr/>
      <dgm:t>
        <a:bodyPr/>
        <a:lstStyle/>
        <a:p>
          <a:pPr algn="ctr"/>
          <a:endParaRPr lang="ru-RU"/>
        </a:p>
      </dgm:t>
    </dgm:pt>
    <dgm:pt modelId="{410AB059-64B7-45DF-B485-2426FAC98BB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Внеплановая</a:t>
          </a:r>
          <a:endParaRPr lang="ru-RU" sz="1400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F2FA93B-FEB1-4559-952C-430986EC63AB}" type="parTrans" cxnId="{5E8E1BE4-9720-46BA-B2A0-B6F1FD06CA04}">
      <dgm:prSet/>
      <dgm:spPr/>
      <dgm:t>
        <a:bodyPr/>
        <a:lstStyle/>
        <a:p>
          <a:pPr algn="ctr"/>
          <a:endParaRPr lang="ru-RU">
            <a:latin typeface="Arial" pitchFamily="34" charset="0"/>
            <a:cs typeface="Arial" pitchFamily="34" charset="0"/>
          </a:endParaRPr>
        </a:p>
      </dgm:t>
    </dgm:pt>
    <dgm:pt modelId="{350B3A68-80D0-4FF8-ACBC-2CAEF45D012A}" type="sibTrans" cxnId="{5E8E1BE4-9720-46BA-B2A0-B6F1FD06CA04}">
      <dgm:prSet/>
      <dgm:spPr/>
      <dgm:t>
        <a:bodyPr/>
        <a:lstStyle/>
        <a:p>
          <a:pPr algn="ctr"/>
          <a:endParaRPr lang="ru-RU"/>
        </a:p>
      </dgm:t>
    </dgm:pt>
    <dgm:pt modelId="{1AE9E515-4B3D-4393-A2AD-5041629422F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Встречная внеплановая</a:t>
          </a:r>
          <a:endParaRPr lang="ru-RU" sz="1400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D4065E3-9315-445E-A8FC-400A2DA3CD32}" type="parTrans" cxnId="{E04D3FB1-AC11-4849-B491-978728F7818B}">
      <dgm:prSet/>
      <dgm:spPr/>
      <dgm:t>
        <a:bodyPr/>
        <a:lstStyle/>
        <a:p>
          <a:pPr algn="ctr"/>
          <a:endParaRPr lang="ru-RU">
            <a:latin typeface="Arial" pitchFamily="34" charset="0"/>
            <a:cs typeface="Arial" pitchFamily="34" charset="0"/>
          </a:endParaRPr>
        </a:p>
      </dgm:t>
    </dgm:pt>
    <dgm:pt modelId="{5E1D5F3D-4BF9-4325-86F5-8F40BEC1E6DF}" type="sibTrans" cxnId="{E04D3FB1-AC11-4849-B491-978728F7818B}">
      <dgm:prSet/>
      <dgm:spPr/>
      <dgm:t>
        <a:bodyPr/>
        <a:lstStyle/>
        <a:p>
          <a:pPr algn="ctr"/>
          <a:endParaRPr lang="ru-RU"/>
        </a:p>
      </dgm:t>
    </dgm:pt>
    <dgm:pt modelId="{8EF6733B-447D-4CE6-8056-BA2981F910F1}" type="pres">
      <dgm:prSet presAssocID="{F585121A-933A-4C31-9C88-0E90AF2004C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5F55869-42E0-4877-B2AA-4ED9C1B12F8C}" type="pres">
      <dgm:prSet presAssocID="{A7637D03-9F5D-402A-AC3F-06589559FF93}" presName="hierRoot1" presStyleCnt="0"/>
      <dgm:spPr/>
      <dgm:t>
        <a:bodyPr/>
        <a:lstStyle/>
        <a:p>
          <a:endParaRPr lang="ru-RU"/>
        </a:p>
      </dgm:t>
    </dgm:pt>
    <dgm:pt modelId="{AA0EC02C-08E7-48E7-9758-EDD3784AD353}" type="pres">
      <dgm:prSet presAssocID="{A7637D03-9F5D-402A-AC3F-06589559FF93}" presName="composite" presStyleCnt="0"/>
      <dgm:spPr/>
      <dgm:t>
        <a:bodyPr/>
        <a:lstStyle/>
        <a:p>
          <a:endParaRPr lang="ru-RU"/>
        </a:p>
      </dgm:t>
    </dgm:pt>
    <dgm:pt modelId="{4D3A3C3B-9A88-4B24-963F-80D9C89C896F}" type="pres">
      <dgm:prSet presAssocID="{A7637D03-9F5D-402A-AC3F-06589559FF93}" presName="background" presStyleLbl="node0" presStyleIdx="0" presStyleCnt="1"/>
      <dgm:spPr/>
      <dgm:t>
        <a:bodyPr/>
        <a:lstStyle/>
        <a:p>
          <a:endParaRPr lang="ru-RU"/>
        </a:p>
      </dgm:t>
    </dgm:pt>
    <dgm:pt modelId="{F1501761-7523-4B0A-966C-D9064EF5E174}" type="pres">
      <dgm:prSet presAssocID="{A7637D03-9F5D-402A-AC3F-06589559FF93}" presName="text" presStyleLbl="fgAcc0" presStyleIdx="0" presStyleCnt="1" custScaleX="177930" custLinFactNeighborX="1175" custLinFactNeighborY="28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7F89F3-59FE-4FED-B4AD-4A9A79942FF7}" type="pres">
      <dgm:prSet presAssocID="{A7637D03-9F5D-402A-AC3F-06589559FF93}" presName="hierChild2" presStyleCnt="0"/>
      <dgm:spPr/>
      <dgm:t>
        <a:bodyPr/>
        <a:lstStyle/>
        <a:p>
          <a:endParaRPr lang="ru-RU"/>
        </a:p>
      </dgm:t>
    </dgm:pt>
    <dgm:pt modelId="{4FB62A51-80FE-4E1F-A6C1-C6620446FF64}" type="pres">
      <dgm:prSet presAssocID="{A4CDFA96-95CF-4292-B6A2-1D8B8C175DDC}" presName="Name10" presStyleLbl="parChTrans1D2" presStyleIdx="0" presStyleCnt="2"/>
      <dgm:spPr/>
      <dgm:t>
        <a:bodyPr/>
        <a:lstStyle/>
        <a:p>
          <a:endParaRPr lang="ru-RU"/>
        </a:p>
      </dgm:t>
    </dgm:pt>
    <dgm:pt modelId="{ABCD7CFB-887D-4502-93E8-5CDE6219D8D2}" type="pres">
      <dgm:prSet presAssocID="{3B6F6FC2-279D-4741-943A-0BE8C9626417}" presName="hierRoot2" presStyleCnt="0"/>
      <dgm:spPr/>
      <dgm:t>
        <a:bodyPr/>
        <a:lstStyle/>
        <a:p>
          <a:endParaRPr lang="ru-RU"/>
        </a:p>
      </dgm:t>
    </dgm:pt>
    <dgm:pt modelId="{6FC434BD-4EAA-463A-9F13-BFB940770A56}" type="pres">
      <dgm:prSet presAssocID="{3B6F6FC2-279D-4741-943A-0BE8C9626417}" presName="composite2" presStyleCnt="0"/>
      <dgm:spPr/>
      <dgm:t>
        <a:bodyPr/>
        <a:lstStyle/>
        <a:p>
          <a:endParaRPr lang="ru-RU"/>
        </a:p>
      </dgm:t>
    </dgm:pt>
    <dgm:pt modelId="{10ABB6A4-71F5-4F2E-9F72-B38F221FA514}" type="pres">
      <dgm:prSet presAssocID="{3B6F6FC2-279D-4741-943A-0BE8C9626417}" presName="background2" presStyleLbl="node2" presStyleIdx="0" presStyleCnt="2"/>
      <dgm:spPr/>
      <dgm:t>
        <a:bodyPr/>
        <a:lstStyle/>
        <a:p>
          <a:endParaRPr lang="ru-RU"/>
        </a:p>
      </dgm:t>
    </dgm:pt>
    <dgm:pt modelId="{5DB37F49-0FF3-409D-A7D9-62A3A4CBE8D6}" type="pres">
      <dgm:prSet presAssocID="{3B6F6FC2-279D-4741-943A-0BE8C9626417}" presName="text2" presStyleLbl="fgAcc2" presStyleIdx="0" presStyleCnt="2" custScaleX="1021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676103-CA3F-4A0A-ACB0-7DEA3D548A1B}" type="pres">
      <dgm:prSet presAssocID="{3B6F6FC2-279D-4741-943A-0BE8C9626417}" presName="hierChild3" presStyleCnt="0"/>
      <dgm:spPr/>
      <dgm:t>
        <a:bodyPr/>
        <a:lstStyle/>
        <a:p>
          <a:endParaRPr lang="ru-RU"/>
        </a:p>
      </dgm:t>
    </dgm:pt>
    <dgm:pt modelId="{800C736F-B624-4601-8088-524457E0966C}" type="pres">
      <dgm:prSet presAssocID="{35DEAF7F-ED3D-4869-9EAE-A216A2B0BFF6}" presName="Name10" presStyleLbl="parChTrans1D2" presStyleIdx="1" presStyleCnt="2"/>
      <dgm:spPr/>
      <dgm:t>
        <a:bodyPr/>
        <a:lstStyle/>
        <a:p>
          <a:endParaRPr lang="ru-RU"/>
        </a:p>
      </dgm:t>
    </dgm:pt>
    <dgm:pt modelId="{5A777A61-2A63-4C78-BD3E-5CF4D5AC5BBA}" type="pres">
      <dgm:prSet presAssocID="{57D96718-2DEB-4A16-92F5-E92D24224DAC}" presName="hierRoot2" presStyleCnt="0"/>
      <dgm:spPr/>
      <dgm:t>
        <a:bodyPr/>
        <a:lstStyle/>
        <a:p>
          <a:endParaRPr lang="ru-RU"/>
        </a:p>
      </dgm:t>
    </dgm:pt>
    <dgm:pt modelId="{6DC87D64-0F99-4C95-9514-7621E5A1B524}" type="pres">
      <dgm:prSet presAssocID="{57D96718-2DEB-4A16-92F5-E92D24224DAC}" presName="composite2" presStyleCnt="0"/>
      <dgm:spPr/>
      <dgm:t>
        <a:bodyPr/>
        <a:lstStyle/>
        <a:p>
          <a:endParaRPr lang="ru-RU"/>
        </a:p>
      </dgm:t>
    </dgm:pt>
    <dgm:pt modelId="{1BC4B8F4-569B-4D97-AC8F-F0843479BD42}" type="pres">
      <dgm:prSet presAssocID="{57D96718-2DEB-4A16-92F5-E92D24224DAC}" presName="background2" presStyleLbl="node2" presStyleIdx="1" presStyleCnt="2"/>
      <dgm:spPr/>
      <dgm:t>
        <a:bodyPr/>
        <a:lstStyle/>
        <a:p>
          <a:endParaRPr lang="ru-RU"/>
        </a:p>
      </dgm:t>
    </dgm:pt>
    <dgm:pt modelId="{B750420F-A8F0-4765-8B16-C9D551F04DD9}" type="pres">
      <dgm:prSet presAssocID="{57D96718-2DEB-4A16-92F5-E92D24224DAC}" presName="text2" presStyleLbl="fgAcc2" presStyleIdx="1" presStyleCnt="2" custScaleX="1156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4B83EF-54A8-4725-A701-9022490125E1}" type="pres">
      <dgm:prSet presAssocID="{57D96718-2DEB-4A16-92F5-E92D24224DAC}" presName="hierChild3" presStyleCnt="0"/>
      <dgm:spPr/>
      <dgm:t>
        <a:bodyPr/>
        <a:lstStyle/>
        <a:p>
          <a:endParaRPr lang="ru-RU"/>
        </a:p>
      </dgm:t>
    </dgm:pt>
    <dgm:pt modelId="{773AE045-91F0-404D-B848-8B19512F2018}" type="pres">
      <dgm:prSet presAssocID="{AF2FA93B-FEB1-4559-952C-430986EC63AB}" presName="Name17" presStyleLbl="parChTrans1D3" presStyleIdx="0" presStyleCnt="2"/>
      <dgm:spPr/>
      <dgm:t>
        <a:bodyPr/>
        <a:lstStyle/>
        <a:p>
          <a:endParaRPr lang="ru-RU"/>
        </a:p>
      </dgm:t>
    </dgm:pt>
    <dgm:pt modelId="{7E0915B6-A39C-4F57-A3CA-2DC9403A9F96}" type="pres">
      <dgm:prSet presAssocID="{410AB059-64B7-45DF-B485-2426FAC98BB2}" presName="hierRoot3" presStyleCnt="0"/>
      <dgm:spPr/>
      <dgm:t>
        <a:bodyPr/>
        <a:lstStyle/>
        <a:p>
          <a:endParaRPr lang="ru-RU"/>
        </a:p>
      </dgm:t>
    </dgm:pt>
    <dgm:pt modelId="{0A6EA4A4-0626-4874-B9BA-95928233845C}" type="pres">
      <dgm:prSet presAssocID="{410AB059-64B7-45DF-B485-2426FAC98BB2}" presName="composite3" presStyleCnt="0"/>
      <dgm:spPr/>
      <dgm:t>
        <a:bodyPr/>
        <a:lstStyle/>
        <a:p>
          <a:endParaRPr lang="ru-RU"/>
        </a:p>
      </dgm:t>
    </dgm:pt>
    <dgm:pt modelId="{A3BB6683-95E9-48D4-BB98-7A62A5963CAC}" type="pres">
      <dgm:prSet presAssocID="{410AB059-64B7-45DF-B485-2426FAC98BB2}" presName="background3" presStyleLbl="node3" presStyleIdx="0" presStyleCnt="2"/>
      <dgm:spPr/>
      <dgm:t>
        <a:bodyPr/>
        <a:lstStyle/>
        <a:p>
          <a:endParaRPr lang="ru-RU"/>
        </a:p>
      </dgm:t>
    </dgm:pt>
    <dgm:pt modelId="{2D1160C0-1947-4BFA-BEA3-63EDDD8BD2C3}" type="pres">
      <dgm:prSet presAssocID="{410AB059-64B7-45DF-B485-2426FAC98BB2}" presName="text3" presStyleLbl="fgAcc3" presStyleIdx="0" presStyleCnt="2" custScaleX="1068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28BCDC-CFC1-4170-B42A-9430CE49C5BB}" type="pres">
      <dgm:prSet presAssocID="{410AB059-64B7-45DF-B485-2426FAC98BB2}" presName="hierChild4" presStyleCnt="0"/>
      <dgm:spPr/>
      <dgm:t>
        <a:bodyPr/>
        <a:lstStyle/>
        <a:p>
          <a:endParaRPr lang="ru-RU"/>
        </a:p>
      </dgm:t>
    </dgm:pt>
    <dgm:pt modelId="{6F6E1F8F-A52F-4420-B4C2-6220A29DD8C4}" type="pres">
      <dgm:prSet presAssocID="{5D4065E3-9315-445E-A8FC-400A2DA3CD32}" presName="Name17" presStyleLbl="parChTrans1D3" presStyleIdx="1" presStyleCnt="2"/>
      <dgm:spPr/>
      <dgm:t>
        <a:bodyPr/>
        <a:lstStyle/>
        <a:p>
          <a:endParaRPr lang="ru-RU"/>
        </a:p>
      </dgm:t>
    </dgm:pt>
    <dgm:pt modelId="{4F2A3776-2CF9-480B-B801-328DA0354107}" type="pres">
      <dgm:prSet presAssocID="{1AE9E515-4B3D-4393-A2AD-5041629422F8}" presName="hierRoot3" presStyleCnt="0"/>
      <dgm:spPr/>
      <dgm:t>
        <a:bodyPr/>
        <a:lstStyle/>
        <a:p>
          <a:endParaRPr lang="ru-RU"/>
        </a:p>
      </dgm:t>
    </dgm:pt>
    <dgm:pt modelId="{468C620F-F783-4951-A048-4E317F515C02}" type="pres">
      <dgm:prSet presAssocID="{1AE9E515-4B3D-4393-A2AD-5041629422F8}" presName="composite3" presStyleCnt="0"/>
      <dgm:spPr/>
      <dgm:t>
        <a:bodyPr/>
        <a:lstStyle/>
        <a:p>
          <a:endParaRPr lang="ru-RU"/>
        </a:p>
      </dgm:t>
    </dgm:pt>
    <dgm:pt modelId="{7EDA5A3C-DC58-435E-83FF-4F1FA711B3FB}" type="pres">
      <dgm:prSet presAssocID="{1AE9E515-4B3D-4393-A2AD-5041629422F8}" presName="background3" presStyleLbl="node3" presStyleIdx="1" presStyleCnt="2"/>
      <dgm:spPr/>
      <dgm:t>
        <a:bodyPr/>
        <a:lstStyle/>
        <a:p>
          <a:endParaRPr lang="ru-RU"/>
        </a:p>
      </dgm:t>
    </dgm:pt>
    <dgm:pt modelId="{2EA2DA9B-2AFC-4E46-BCE7-C45F7C65E4DF}" type="pres">
      <dgm:prSet presAssocID="{1AE9E515-4B3D-4393-A2AD-5041629422F8}" presName="text3" presStyleLbl="fgAcc3" presStyleIdx="1" presStyleCnt="2" custScaleX="1068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B68493-2645-48FE-9543-D3C8D9D59282}" type="pres">
      <dgm:prSet presAssocID="{1AE9E515-4B3D-4393-A2AD-5041629422F8}" presName="hierChild4" presStyleCnt="0"/>
      <dgm:spPr/>
      <dgm:t>
        <a:bodyPr/>
        <a:lstStyle/>
        <a:p>
          <a:endParaRPr lang="ru-RU"/>
        </a:p>
      </dgm:t>
    </dgm:pt>
  </dgm:ptLst>
  <dgm:cxnLst>
    <dgm:cxn modelId="{F4E58CE7-3130-4FB8-93DC-BAB47A42A546}" srcId="{A7637D03-9F5D-402A-AC3F-06589559FF93}" destId="{57D96718-2DEB-4A16-92F5-E92D24224DAC}" srcOrd="1" destOrd="0" parTransId="{35DEAF7F-ED3D-4869-9EAE-A216A2B0BFF6}" sibTransId="{F1BF8C86-A715-44F7-8080-9E5908E66624}"/>
    <dgm:cxn modelId="{C227ED1D-D78D-49AF-B79D-7BC3F9793077}" type="presOf" srcId="{410AB059-64B7-45DF-B485-2426FAC98BB2}" destId="{2D1160C0-1947-4BFA-BEA3-63EDDD8BD2C3}" srcOrd="0" destOrd="0" presId="urn:microsoft.com/office/officeart/2005/8/layout/hierarchy1"/>
    <dgm:cxn modelId="{CC38D78B-B979-48B3-A267-B3CDBC73C153}" type="presOf" srcId="{AF2FA93B-FEB1-4559-952C-430986EC63AB}" destId="{773AE045-91F0-404D-B848-8B19512F2018}" srcOrd="0" destOrd="0" presId="urn:microsoft.com/office/officeart/2005/8/layout/hierarchy1"/>
    <dgm:cxn modelId="{5F36F0D3-DF61-4081-9C75-04479E6CA25B}" type="presOf" srcId="{3B6F6FC2-279D-4741-943A-0BE8C9626417}" destId="{5DB37F49-0FF3-409D-A7D9-62A3A4CBE8D6}" srcOrd="0" destOrd="0" presId="urn:microsoft.com/office/officeart/2005/8/layout/hierarchy1"/>
    <dgm:cxn modelId="{20CA5A97-FE10-4A09-AFCB-CAB719116F19}" srcId="{F585121A-933A-4C31-9C88-0E90AF2004CA}" destId="{A7637D03-9F5D-402A-AC3F-06589559FF93}" srcOrd="0" destOrd="0" parTransId="{D8CA8862-6001-45EC-B371-BE078381995F}" sibTransId="{43BF03E4-B58B-42EC-A9BC-5F5E678CE44D}"/>
    <dgm:cxn modelId="{1C3403AF-F17F-45DB-8DCD-E08D3F1DE369}" type="presOf" srcId="{35DEAF7F-ED3D-4869-9EAE-A216A2B0BFF6}" destId="{800C736F-B624-4601-8088-524457E0966C}" srcOrd="0" destOrd="0" presId="urn:microsoft.com/office/officeart/2005/8/layout/hierarchy1"/>
    <dgm:cxn modelId="{5E8E1BE4-9720-46BA-B2A0-B6F1FD06CA04}" srcId="{57D96718-2DEB-4A16-92F5-E92D24224DAC}" destId="{410AB059-64B7-45DF-B485-2426FAC98BB2}" srcOrd="0" destOrd="0" parTransId="{AF2FA93B-FEB1-4559-952C-430986EC63AB}" sibTransId="{350B3A68-80D0-4FF8-ACBC-2CAEF45D012A}"/>
    <dgm:cxn modelId="{528410E1-2DD5-438E-9D4E-4D4A6F20ED66}" type="presOf" srcId="{A4CDFA96-95CF-4292-B6A2-1D8B8C175DDC}" destId="{4FB62A51-80FE-4E1F-A6C1-C6620446FF64}" srcOrd="0" destOrd="0" presId="urn:microsoft.com/office/officeart/2005/8/layout/hierarchy1"/>
    <dgm:cxn modelId="{69E5F9E7-405D-480B-ADDA-84ACBA970080}" type="presOf" srcId="{5D4065E3-9315-445E-A8FC-400A2DA3CD32}" destId="{6F6E1F8F-A52F-4420-B4C2-6220A29DD8C4}" srcOrd="0" destOrd="0" presId="urn:microsoft.com/office/officeart/2005/8/layout/hierarchy1"/>
    <dgm:cxn modelId="{BF4C1E51-7676-4DA7-8777-7FA58E83B6E5}" type="presOf" srcId="{F585121A-933A-4C31-9C88-0E90AF2004CA}" destId="{8EF6733B-447D-4CE6-8056-BA2981F910F1}" srcOrd="0" destOrd="0" presId="urn:microsoft.com/office/officeart/2005/8/layout/hierarchy1"/>
    <dgm:cxn modelId="{66692D2A-4948-4349-A113-0115A18A53A1}" type="presOf" srcId="{A7637D03-9F5D-402A-AC3F-06589559FF93}" destId="{F1501761-7523-4B0A-966C-D9064EF5E174}" srcOrd="0" destOrd="0" presId="urn:microsoft.com/office/officeart/2005/8/layout/hierarchy1"/>
    <dgm:cxn modelId="{307FDE36-9CB9-43D6-96FE-D21B2567D1E7}" type="presOf" srcId="{1AE9E515-4B3D-4393-A2AD-5041629422F8}" destId="{2EA2DA9B-2AFC-4E46-BCE7-C45F7C65E4DF}" srcOrd="0" destOrd="0" presId="urn:microsoft.com/office/officeart/2005/8/layout/hierarchy1"/>
    <dgm:cxn modelId="{19283E57-E44B-402C-BAE1-37719A3EA1BD}" srcId="{A7637D03-9F5D-402A-AC3F-06589559FF93}" destId="{3B6F6FC2-279D-4741-943A-0BE8C9626417}" srcOrd="0" destOrd="0" parTransId="{A4CDFA96-95CF-4292-B6A2-1D8B8C175DDC}" sibTransId="{D704587D-D497-476C-BE26-0CCF8F12ED7B}"/>
    <dgm:cxn modelId="{E04D3FB1-AC11-4849-B491-978728F7818B}" srcId="{57D96718-2DEB-4A16-92F5-E92D24224DAC}" destId="{1AE9E515-4B3D-4393-A2AD-5041629422F8}" srcOrd="1" destOrd="0" parTransId="{5D4065E3-9315-445E-A8FC-400A2DA3CD32}" sibTransId="{5E1D5F3D-4BF9-4325-86F5-8F40BEC1E6DF}"/>
    <dgm:cxn modelId="{4A6EED5D-4932-4082-9AA7-529C09ACD329}" type="presOf" srcId="{57D96718-2DEB-4A16-92F5-E92D24224DAC}" destId="{B750420F-A8F0-4765-8B16-C9D551F04DD9}" srcOrd="0" destOrd="0" presId="urn:microsoft.com/office/officeart/2005/8/layout/hierarchy1"/>
    <dgm:cxn modelId="{A2FB209C-B56C-4109-9D2D-E42F42D70793}" type="presParOf" srcId="{8EF6733B-447D-4CE6-8056-BA2981F910F1}" destId="{B5F55869-42E0-4877-B2AA-4ED9C1B12F8C}" srcOrd="0" destOrd="0" presId="urn:microsoft.com/office/officeart/2005/8/layout/hierarchy1"/>
    <dgm:cxn modelId="{A6E4154D-A4C5-45F2-8517-28C0CE1D92ED}" type="presParOf" srcId="{B5F55869-42E0-4877-B2AA-4ED9C1B12F8C}" destId="{AA0EC02C-08E7-48E7-9758-EDD3784AD353}" srcOrd="0" destOrd="0" presId="urn:microsoft.com/office/officeart/2005/8/layout/hierarchy1"/>
    <dgm:cxn modelId="{E1960FF2-1337-40AA-9535-109CE9BC5A68}" type="presParOf" srcId="{AA0EC02C-08E7-48E7-9758-EDD3784AD353}" destId="{4D3A3C3B-9A88-4B24-963F-80D9C89C896F}" srcOrd="0" destOrd="0" presId="urn:microsoft.com/office/officeart/2005/8/layout/hierarchy1"/>
    <dgm:cxn modelId="{05A263C6-1D16-4E51-8857-F607C9C5B12D}" type="presParOf" srcId="{AA0EC02C-08E7-48E7-9758-EDD3784AD353}" destId="{F1501761-7523-4B0A-966C-D9064EF5E174}" srcOrd="1" destOrd="0" presId="urn:microsoft.com/office/officeart/2005/8/layout/hierarchy1"/>
    <dgm:cxn modelId="{8A0CA630-831E-46F4-B616-B9C70CE797FA}" type="presParOf" srcId="{B5F55869-42E0-4877-B2AA-4ED9C1B12F8C}" destId="{617F89F3-59FE-4FED-B4AD-4A9A79942FF7}" srcOrd="1" destOrd="0" presId="urn:microsoft.com/office/officeart/2005/8/layout/hierarchy1"/>
    <dgm:cxn modelId="{60F6A2EA-F600-4445-9BDF-448EEBF6A830}" type="presParOf" srcId="{617F89F3-59FE-4FED-B4AD-4A9A79942FF7}" destId="{4FB62A51-80FE-4E1F-A6C1-C6620446FF64}" srcOrd="0" destOrd="0" presId="urn:microsoft.com/office/officeart/2005/8/layout/hierarchy1"/>
    <dgm:cxn modelId="{F35E4B74-7380-4C5C-AFB7-FFE3BBFD41E1}" type="presParOf" srcId="{617F89F3-59FE-4FED-B4AD-4A9A79942FF7}" destId="{ABCD7CFB-887D-4502-93E8-5CDE6219D8D2}" srcOrd="1" destOrd="0" presId="urn:microsoft.com/office/officeart/2005/8/layout/hierarchy1"/>
    <dgm:cxn modelId="{57122E67-FD8F-46EE-B13D-D9CE8F5546DF}" type="presParOf" srcId="{ABCD7CFB-887D-4502-93E8-5CDE6219D8D2}" destId="{6FC434BD-4EAA-463A-9F13-BFB940770A56}" srcOrd="0" destOrd="0" presId="urn:microsoft.com/office/officeart/2005/8/layout/hierarchy1"/>
    <dgm:cxn modelId="{A5D6F674-30F0-46CC-86A7-F5E60DA7DC35}" type="presParOf" srcId="{6FC434BD-4EAA-463A-9F13-BFB940770A56}" destId="{10ABB6A4-71F5-4F2E-9F72-B38F221FA514}" srcOrd="0" destOrd="0" presId="urn:microsoft.com/office/officeart/2005/8/layout/hierarchy1"/>
    <dgm:cxn modelId="{35A3D083-0ED6-4BA9-A1F9-CD1E86D6BCBE}" type="presParOf" srcId="{6FC434BD-4EAA-463A-9F13-BFB940770A56}" destId="{5DB37F49-0FF3-409D-A7D9-62A3A4CBE8D6}" srcOrd="1" destOrd="0" presId="urn:microsoft.com/office/officeart/2005/8/layout/hierarchy1"/>
    <dgm:cxn modelId="{590D500B-9D05-4A18-A4E5-4EC756D050C9}" type="presParOf" srcId="{ABCD7CFB-887D-4502-93E8-5CDE6219D8D2}" destId="{13676103-CA3F-4A0A-ACB0-7DEA3D548A1B}" srcOrd="1" destOrd="0" presId="urn:microsoft.com/office/officeart/2005/8/layout/hierarchy1"/>
    <dgm:cxn modelId="{A8E230C3-0D59-4A0A-A979-4F0CE8846ACA}" type="presParOf" srcId="{617F89F3-59FE-4FED-B4AD-4A9A79942FF7}" destId="{800C736F-B624-4601-8088-524457E0966C}" srcOrd="2" destOrd="0" presId="urn:microsoft.com/office/officeart/2005/8/layout/hierarchy1"/>
    <dgm:cxn modelId="{468EF762-4CF8-46A3-98A2-49E006A7B736}" type="presParOf" srcId="{617F89F3-59FE-4FED-B4AD-4A9A79942FF7}" destId="{5A777A61-2A63-4C78-BD3E-5CF4D5AC5BBA}" srcOrd="3" destOrd="0" presId="urn:microsoft.com/office/officeart/2005/8/layout/hierarchy1"/>
    <dgm:cxn modelId="{252E6A6D-AE3F-4609-B488-D4FAB0A4A4C0}" type="presParOf" srcId="{5A777A61-2A63-4C78-BD3E-5CF4D5AC5BBA}" destId="{6DC87D64-0F99-4C95-9514-7621E5A1B524}" srcOrd="0" destOrd="0" presId="urn:microsoft.com/office/officeart/2005/8/layout/hierarchy1"/>
    <dgm:cxn modelId="{E572B50F-7FAB-4D61-8416-C3AD4119A53A}" type="presParOf" srcId="{6DC87D64-0F99-4C95-9514-7621E5A1B524}" destId="{1BC4B8F4-569B-4D97-AC8F-F0843479BD42}" srcOrd="0" destOrd="0" presId="urn:microsoft.com/office/officeart/2005/8/layout/hierarchy1"/>
    <dgm:cxn modelId="{95C0954A-8665-42BF-9CE9-156F9BCEDF21}" type="presParOf" srcId="{6DC87D64-0F99-4C95-9514-7621E5A1B524}" destId="{B750420F-A8F0-4765-8B16-C9D551F04DD9}" srcOrd="1" destOrd="0" presId="urn:microsoft.com/office/officeart/2005/8/layout/hierarchy1"/>
    <dgm:cxn modelId="{9E21FEAD-F2ED-43E5-A056-38C936820CAF}" type="presParOf" srcId="{5A777A61-2A63-4C78-BD3E-5CF4D5AC5BBA}" destId="{EC4B83EF-54A8-4725-A701-9022490125E1}" srcOrd="1" destOrd="0" presId="urn:microsoft.com/office/officeart/2005/8/layout/hierarchy1"/>
    <dgm:cxn modelId="{1312D45C-998B-4F85-87DC-8C9203E56CB7}" type="presParOf" srcId="{EC4B83EF-54A8-4725-A701-9022490125E1}" destId="{773AE045-91F0-404D-B848-8B19512F2018}" srcOrd="0" destOrd="0" presId="urn:microsoft.com/office/officeart/2005/8/layout/hierarchy1"/>
    <dgm:cxn modelId="{1CE96888-2DD4-41E5-82EE-45CA01B951D3}" type="presParOf" srcId="{EC4B83EF-54A8-4725-A701-9022490125E1}" destId="{7E0915B6-A39C-4F57-A3CA-2DC9403A9F96}" srcOrd="1" destOrd="0" presId="urn:microsoft.com/office/officeart/2005/8/layout/hierarchy1"/>
    <dgm:cxn modelId="{4ABEA4CC-5755-4ADB-9712-5F1BE2712C47}" type="presParOf" srcId="{7E0915B6-A39C-4F57-A3CA-2DC9403A9F96}" destId="{0A6EA4A4-0626-4874-B9BA-95928233845C}" srcOrd="0" destOrd="0" presId="urn:microsoft.com/office/officeart/2005/8/layout/hierarchy1"/>
    <dgm:cxn modelId="{B2400DF1-E957-4CE6-A5DD-3DCDA85C4D8B}" type="presParOf" srcId="{0A6EA4A4-0626-4874-B9BA-95928233845C}" destId="{A3BB6683-95E9-48D4-BB98-7A62A5963CAC}" srcOrd="0" destOrd="0" presId="urn:microsoft.com/office/officeart/2005/8/layout/hierarchy1"/>
    <dgm:cxn modelId="{5F58C830-BF3D-4C18-B148-CE08C4FEE4C0}" type="presParOf" srcId="{0A6EA4A4-0626-4874-B9BA-95928233845C}" destId="{2D1160C0-1947-4BFA-BEA3-63EDDD8BD2C3}" srcOrd="1" destOrd="0" presId="urn:microsoft.com/office/officeart/2005/8/layout/hierarchy1"/>
    <dgm:cxn modelId="{8E3FFCFB-4B0D-4559-BC07-28F7D5F396BD}" type="presParOf" srcId="{7E0915B6-A39C-4F57-A3CA-2DC9403A9F96}" destId="{8328BCDC-CFC1-4170-B42A-9430CE49C5BB}" srcOrd="1" destOrd="0" presId="urn:microsoft.com/office/officeart/2005/8/layout/hierarchy1"/>
    <dgm:cxn modelId="{1763DBF6-6548-4D48-AF36-0B8043ADBC4F}" type="presParOf" srcId="{EC4B83EF-54A8-4725-A701-9022490125E1}" destId="{6F6E1F8F-A52F-4420-B4C2-6220A29DD8C4}" srcOrd="2" destOrd="0" presId="urn:microsoft.com/office/officeart/2005/8/layout/hierarchy1"/>
    <dgm:cxn modelId="{EC2112A9-1961-4502-B3E6-69ACBCFCB063}" type="presParOf" srcId="{EC4B83EF-54A8-4725-A701-9022490125E1}" destId="{4F2A3776-2CF9-480B-B801-328DA0354107}" srcOrd="3" destOrd="0" presId="urn:microsoft.com/office/officeart/2005/8/layout/hierarchy1"/>
    <dgm:cxn modelId="{30ED4E2C-4035-4548-8BB9-57F2B5033CA5}" type="presParOf" srcId="{4F2A3776-2CF9-480B-B801-328DA0354107}" destId="{468C620F-F783-4951-A048-4E317F515C02}" srcOrd="0" destOrd="0" presId="urn:microsoft.com/office/officeart/2005/8/layout/hierarchy1"/>
    <dgm:cxn modelId="{A5E6C9ED-50EE-4CB9-806C-0E3BAFAFD401}" type="presParOf" srcId="{468C620F-F783-4951-A048-4E317F515C02}" destId="{7EDA5A3C-DC58-435E-83FF-4F1FA711B3FB}" srcOrd="0" destOrd="0" presId="urn:microsoft.com/office/officeart/2005/8/layout/hierarchy1"/>
    <dgm:cxn modelId="{A86D2A64-8748-4799-A0B9-B79D3AB773F9}" type="presParOf" srcId="{468C620F-F783-4951-A048-4E317F515C02}" destId="{2EA2DA9B-2AFC-4E46-BCE7-C45F7C65E4DF}" srcOrd="1" destOrd="0" presId="urn:microsoft.com/office/officeart/2005/8/layout/hierarchy1"/>
    <dgm:cxn modelId="{82C31135-EAB3-41D8-AC46-9F4339F133EE}" type="presParOf" srcId="{4F2A3776-2CF9-480B-B801-328DA0354107}" destId="{B5B68493-2645-48FE-9543-D3C8D9D59282}" srcOrd="1" destOrd="0" presId="urn:microsoft.com/office/officeart/2005/8/layout/hierarchy1"/>
  </dgm:cxnLst>
  <dgm:bg/>
  <dgm:whole>
    <a:ln w="25400"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DD569F-2C33-4D8D-8B9E-67765422DA10}" type="doc">
      <dgm:prSet loTypeId="urn:microsoft.com/office/officeart/2005/8/layout/l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B9468B-E59F-4581-A47D-CA586EA85A14}">
      <dgm:prSet phldrT="[Текст]" custT="1"/>
      <dgm:spPr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</dgm:spPr>
      <dgm:t>
        <a:bodyPr/>
        <a:lstStyle/>
        <a:p>
          <a:pPr algn="ctr"/>
          <a:r>
            <a:rPr lang="ru-RU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Начало проверки</a:t>
          </a:r>
          <a:endParaRPr lang="ru-RU" sz="14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B40F7CCE-03B0-4DEC-B0E6-9F8EE7A19C05}" type="parTrans" cxnId="{CCB3DABD-E120-4A53-A4AC-7D7B3E8559FB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2861E596-2A0F-4C12-B962-9B6191549FDD}" type="sibTrans" cxnId="{CCB3DABD-E120-4A53-A4AC-7D7B3E8559FB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DBAD6B30-329C-4EC7-ABA3-F7BC24ACA40C}">
      <dgm:prSet phldrT="[Текст]" custT="1"/>
      <dgm:spPr>
        <a:solidFill>
          <a:srgbClr val="007E39"/>
        </a:solidFill>
        <a:ln>
          <a:noFill/>
        </a:ln>
        <a:scene3d>
          <a:camera prst="orthographicFront"/>
          <a:lightRig rig="flat" dir="t"/>
        </a:scene3d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Завершение проверки</a:t>
          </a:r>
          <a:endParaRPr lang="ru-RU" sz="14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6FDB7BF9-2573-4606-9158-40FE17A0D8FD}" type="parTrans" cxnId="{96559414-5357-417C-9CD9-2C184BF7232E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0FA5FE5-B145-4E88-BDFF-DCC2DB36604E}" type="sibTrans" cxnId="{96559414-5357-417C-9CD9-2C184BF7232E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89E76D73-FB5A-4B17-99AA-44A923F2F8CE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ea typeface="Tahoma" pitchFamily="34" charset="0"/>
              <a:cs typeface="Arial" pitchFamily="34" charset="0"/>
            </a:rPr>
            <a:t>Акт проверки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C021B5DC-6D38-4D63-A650-CD89BD855DBB}" type="parTrans" cxnId="{C9F4E93F-842A-4377-BDB1-78C35785FB05}">
      <dgm:prSet/>
      <dgm:spPr>
        <a:solidFill>
          <a:schemeClr val="accent2"/>
        </a:solidFill>
      </dgm:spPr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990FD5DF-4C42-4ADF-AF5B-064AD046E03B}" type="sibTrans" cxnId="{C9F4E93F-842A-4377-BDB1-78C35785FB05}">
      <dgm:prSet/>
      <dgm:spPr>
        <a:solidFill>
          <a:schemeClr val="accent2"/>
        </a:solidFill>
      </dgm:spPr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DEF3E59C-E640-4C34-B71E-63F9C423DC9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УВЭД</a:t>
          </a:r>
          <a:endParaRPr lang="ru-RU" sz="16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FBCE39A-0A6E-4A8C-93ED-F361429B0F8A}" type="parTrans" cxnId="{813638B7-42E4-47D8-8D68-7A0C36DF5699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807412CA-57DD-44FD-99DC-6CE0BF2CED47}" type="sibTrans" cxnId="{813638B7-42E4-47D8-8D68-7A0C36DF5699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85A75A91-AEAE-4EC3-868F-2C0D3F9A60E0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atin typeface="Arial" pitchFamily="34" charset="0"/>
              <a:ea typeface="Tahoma" pitchFamily="34" charset="0"/>
              <a:cs typeface="Arial" pitchFamily="34" charset="0"/>
            </a:rPr>
            <a:t>Обжалование Уведомления 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B56BD2CC-B84B-4EC0-8789-680E91F04ADD}" type="parTrans" cxnId="{5C6ACF47-A6AF-4404-93B7-12ADE9513CF2}">
      <dgm:prSet/>
      <dgm:spPr>
        <a:solidFill>
          <a:schemeClr val="accent2"/>
        </a:solidFill>
      </dgm:spPr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8C46F8A-8121-4040-862D-C02C44074099}" type="sibTrans" cxnId="{5C6ACF47-A6AF-4404-93B7-12ADE9513CF2}">
      <dgm:prSet/>
      <dgm:spPr>
        <a:solidFill>
          <a:schemeClr val="accent2"/>
        </a:solidFill>
      </dgm:spPr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490F0D37-5BC0-47FB-82AF-F31087C8D890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ea typeface="Tahoma" pitchFamily="34" charset="0"/>
              <a:cs typeface="Arial" pitchFamily="34" charset="0"/>
            </a:rPr>
            <a:t>Требование по представлению документов  и (или) сведений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D63A6E6C-FF13-4E88-AE8A-36097BFE945B}" type="parTrans" cxnId="{CC1673CD-A6D9-4F19-87D0-79725248712E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A74507EB-C6F1-4E61-A5AB-98C9A26329C8}" type="sibTrans" cxnId="{CC1673CD-A6D9-4F19-87D0-79725248712E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AD4B7183-EFC1-4BCE-8A45-D63696B3533E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ea typeface="Tahoma" pitchFamily="34" charset="0"/>
              <a:cs typeface="Arial" pitchFamily="34" charset="0"/>
            </a:rPr>
            <a:t>Уведомление об устранении нарушений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9D9F138B-A00C-4784-A2A3-921C5B2B37A9}" type="parTrans" cxnId="{B4886F28-B1D7-4D9C-AB97-1AE1F8C8F802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C98D0A2C-890A-4D9F-86BA-E65D0B72B136}" type="sibTrans" cxnId="{B4886F28-B1D7-4D9C-AB97-1AE1F8C8F802}">
      <dgm:prSet/>
      <dgm:spPr>
        <a:solidFill>
          <a:schemeClr val="accent2"/>
        </a:solidFill>
      </dgm:spPr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6B283333-0384-45EE-9CD1-E356DC9F2A8C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mtClean="0">
              <a:latin typeface="Arial" pitchFamily="34" charset="0"/>
              <a:ea typeface="Tahoma" pitchFamily="34" charset="0"/>
              <a:cs typeface="Arial" pitchFamily="34" charset="0"/>
            </a:rPr>
            <a:t>Неисполнение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1D89FD76-D024-4E91-AEC4-0355A4C5071F}" type="parTrans" cxnId="{EF835917-AD00-471E-A759-1599175A5836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CFA66C67-C19A-4865-8228-392350077B62}" type="sibTrans" cxnId="{EF835917-AD00-471E-A759-1599175A5836}">
      <dgm:prSet/>
      <dgm:spPr>
        <a:solidFill>
          <a:schemeClr val="accent2"/>
        </a:solidFill>
      </dgm:spPr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B002EE5-945D-42E2-8E8D-5ABA9E87C69B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mtClean="0">
              <a:latin typeface="Arial" pitchFamily="34" charset="0"/>
              <a:ea typeface="Tahoma" pitchFamily="34" charset="0"/>
              <a:cs typeface="Arial" pitchFamily="34" charset="0"/>
            </a:rPr>
            <a:t>Исполнение (уплата ТПиН)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766398DD-3463-406A-9404-F7234BFEB893}" type="parTrans" cxnId="{D286993C-1B2E-4CA4-9C2E-E3E38D73029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F331E4A9-06A2-476D-B7E1-D955CBCAB2F4}" type="sibTrans" cxnId="{D286993C-1B2E-4CA4-9C2E-E3E38D73029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70208DB-770C-4467-8C33-33870D5B7BB6}">
      <dgm:prSet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Уведомление не отменено</a:t>
          </a:r>
          <a:endParaRPr lang="ru-RU" sz="16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B7A57F69-26EC-4B1C-ADCB-15C325E45320}" type="parTrans" cxnId="{409BBAA5-AF6C-4FEA-A1FD-D4144AFB6F99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D87557F4-FB66-44B0-A711-CC70D69EF169}" type="sibTrans" cxnId="{409BBAA5-AF6C-4FEA-A1FD-D4144AFB6F99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5D344D73-7FFD-45F1-B978-A87045D7264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ea typeface="Tahoma" pitchFamily="34" charset="0"/>
              <a:cs typeface="Arial" pitchFamily="34" charset="0"/>
            </a:rPr>
            <a:t>Уведомление о погашении задолженности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693C7E8F-01CE-4B76-B23E-A843FF7B3E15}" type="parTrans" cxnId="{D85D7235-3336-4F70-87CC-83D9140358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3A22B24A-86BF-4D56-80B3-D01DEC57EE79}" type="sibTrans" cxnId="{D85D7235-3336-4F70-87CC-83D914035821}">
      <dgm:prSet/>
      <dgm:spPr>
        <a:solidFill>
          <a:schemeClr val="bg1"/>
        </a:solidFill>
      </dgm:spPr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FB27C44-8E53-4F8B-8427-AAB9E207FE99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ea typeface="Tahoma" pitchFamily="34" charset="0"/>
              <a:cs typeface="Arial" pitchFamily="34" charset="0"/>
            </a:rPr>
            <a:t>Корректировка ДТ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7A97E89E-79AD-47EF-98FE-24098FD56C25}" type="parTrans" cxnId="{6F7AC2F6-B451-48F8-A43E-E73539F72D96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A748567-CBD6-4303-B20C-6335B45AE1CB}" type="sibTrans" cxnId="{6F7AC2F6-B451-48F8-A43E-E73539F72D96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A20A42BC-34BB-4FAC-B4B2-A1F557078833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400" dirty="0" smtClean="0">
              <a:latin typeface="Arial" pitchFamily="34" charset="0"/>
              <a:ea typeface="Tahoma" pitchFamily="34" charset="0"/>
              <a:cs typeface="Arial" pitchFamily="34" charset="0"/>
            </a:rPr>
            <a:t>Уведомление о начале проведения проверки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1478409E-7A37-47AD-B77D-3DED4ACCF2B1}" type="sibTrans" cxnId="{6AE8314A-7BB3-4F50-8754-2E9C43A182DB}">
      <dgm:prSet/>
      <dgm:spPr>
        <a:solidFill>
          <a:schemeClr val="accent2"/>
        </a:solidFill>
      </dgm:spPr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565A7167-4375-4ACF-8CD9-1C4176D8D9D6}" type="parTrans" cxnId="{6AE8314A-7BB3-4F50-8754-2E9C43A182DB}">
      <dgm:prSet/>
      <dgm:spPr>
        <a:solidFill>
          <a:schemeClr val="accent2"/>
        </a:solidFill>
      </dgm:spPr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F5483AE-F5DE-45B9-AB83-26D88FA6F868}" type="pres">
      <dgm:prSet presAssocID="{DADD569F-2C33-4D8D-8B9E-67765422DA1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C99A0B-B52F-41CD-B4B1-803F2099E4D9}" type="pres">
      <dgm:prSet presAssocID="{B7B9468B-E59F-4581-A47D-CA586EA85A14}" presName="vertFlow" presStyleCnt="0"/>
      <dgm:spPr/>
    </dgm:pt>
    <dgm:pt modelId="{95AA9E69-2062-4647-A993-B02199BD2682}" type="pres">
      <dgm:prSet presAssocID="{B7B9468B-E59F-4581-A47D-CA586EA85A14}" presName="header" presStyleLbl="node1" presStyleIdx="0" presStyleCnt="4"/>
      <dgm:spPr/>
      <dgm:t>
        <a:bodyPr/>
        <a:lstStyle/>
        <a:p>
          <a:endParaRPr lang="ru-RU"/>
        </a:p>
      </dgm:t>
    </dgm:pt>
    <dgm:pt modelId="{29CB1343-CAAF-45E0-8C01-6FCF730E0576}" type="pres">
      <dgm:prSet presAssocID="{565A7167-4375-4ACF-8CD9-1C4176D8D9D6}" presName="parTrans" presStyleLbl="sibTrans2D1" presStyleIdx="0" presStyleCnt="9"/>
      <dgm:spPr/>
      <dgm:t>
        <a:bodyPr/>
        <a:lstStyle/>
        <a:p>
          <a:endParaRPr lang="ru-RU"/>
        </a:p>
      </dgm:t>
    </dgm:pt>
    <dgm:pt modelId="{2C6BB042-712C-42BB-9D1A-8E5D91FAE292}" type="pres">
      <dgm:prSet presAssocID="{A20A42BC-34BB-4FAC-B4B2-A1F557078833}" presName="child" presStyleLbl="alignAccFollow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EDCE6-4293-4AB6-A6CB-79CA8A6C47D3}" type="pres">
      <dgm:prSet presAssocID="{1478409E-7A37-47AD-B77D-3DED4ACCF2B1}" presName="sibTrans" presStyleLbl="sibTrans2D1" presStyleIdx="1" presStyleCnt="9"/>
      <dgm:spPr>
        <a:prstGeom prst="upDownArrow">
          <a:avLst/>
        </a:prstGeom>
      </dgm:spPr>
      <dgm:t>
        <a:bodyPr/>
        <a:lstStyle/>
        <a:p>
          <a:endParaRPr lang="ru-RU"/>
        </a:p>
      </dgm:t>
    </dgm:pt>
    <dgm:pt modelId="{853807FB-3ABA-431E-9683-6893779D4A55}" type="pres">
      <dgm:prSet presAssocID="{490F0D37-5BC0-47FB-82AF-F31087C8D890}" presName="child" presStyleLbl="alignAccFollowNode1" presStyleIdx="1" presStyleCnt="9" custScaleY="1637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9E08CA-0F8B-441C-9842-4182F6D11524}" type="pres">
      <dgm:prSet presAssocID="{B7B9468B-E59F-4581-A47D-CA586EA85A14}" presName="hSp" presStyleCnt="0"/>
      <dgm:spPr/>
    </dgm:pt>
    <dgm:pt modelId="{B1ED4A99-A263-4D5D-B60F-CBD82E14FCD1}" type="pres">
      <dgm:prSet presAssocID="{DBAD6B30-329C-4EC7-ABA3-F7BC24ACA40C}" presName="vertFlow" presStyleCnt="0"/>
      <dgm:spPr/>
    </dgm:pt>
    <dgm:pt modelId="{ADD6D850-AA94-4562-8E18-E0C77816278B}" type="pres">
      <dgm:prSet presAssocID="{DBAD6B30-329C-4EC7-ABA3-F7BC24ACA40C}" presName="header" presStyleLbl="node1" presStyleIdx="1" presStyleCnt="4"/>
      <dgm:spPr/>
      <dgm:t>
        <a:bodyPr/>
        <a:lstStyle/>
        <a:p>
          <a:endParaRPr lang="ru-RU"/>
        </a:p>
      </dgm:t>
    </dgm:pt>
    <dgm:pt modelId="{6C1666A2-3DF5-47C4-B2BD-EAA13759C99A}" type="pres">
      <dgm:prSet presAssocID="{C021B5DC-6D38-4D63-A650-CD89BD855DBB}" presName="parTrans" presStyleLbl="sibTrans2D1" presStyleIdx="2" presStyleCnt="9"/>
      <dgm:spPr/>
      <dgm:t>
        <a:bodyPr/>
        <a:lstStyle/>
        <a:p>
          <a:endParaRPr lang="ru-RU"/>
        </a:p>
      </dgm:t>
    </dgm:pt>
    <dgm:pt modelId="{7488499A-2A38-47E0-AF7A-F74105FFF53F}" type="pres">
      <dgm:prSet presAssocID="{89E76D73-FB5A-4B17-99AA-44A923F2F8CE}" presName="child" presStyleLbl="alignAccFollow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399D46-D1D3-4030-9017-2BCEB39C12B3}" type="pres">
      <dgm:prSet presAssocID="{990FD5DF-4C42-4ADF-AF5B-064AD046E03B}" presName="sibTrans" presStyleLbl="sibTrans2D1" presStyleIdx="3" presStyleCnt="9"/>
      <dgm:spPr/>
      <dgm:t>
        <a:bodyPr/>
        <a:lstStyle/>
        <a:p>
          <a:endParaRPr lang="ru-RU"/>
        </a:p>
      </dgm:t>
    </dgm:pt>
    <dgm:pt modelId="{CD94F036-599A-44FE-92CE-026124007E6D}" type="pres">
      <dgm:prSet presAssocID="{AD4B7183-EFC1-4BCE-8A45-D63696B3533E}" presName="child" presStyleLbl="alignAccFollowNode1" presStyleIdx="3" presStyleCnt="9" custScaleY="1670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BC04E-0CC0-4D43-9BE0-B8D65D22A311}" type="pres">
      <dgm:prSet presAssocID="{DBAD6B30-329C-4EC7-ABA3-F7BC24ACA40C}" presName="hSp" presStyleCnt="0"/>
      <dgm:spPr/>
    </dgm:pt>
    <dgm:pt modelId="{82EC4625-5B0F-4B5C-96CD-A6C294D4A52D}" type="pres">
      <dgm:prSet presAssocID="{DEF3E59C-E640-4C34-B71E-63F9C423DC95}" presName="vertFlow" presStyleCnt="0"/>
      <dgm:spPr/>
    </dgm:pt>
    <dgm:pt modelId="{F386DB1A-7150-42B4-907D-98FE4016BA6A}" type="pres">
      <dgm:prSet presAssocID="{DEF3E59C-E640-4C34-B71E-63F9C423DC95}" presName="header" presStyleLbl="node1" presStyleIdx="2" presStyleCnt="4" custLinFactNeighborY="0"/>
      <dgm:spPr/>
      <dgm:t>
        <a:bodyPr/>
        <a:lstStyle/>
        <a:p>
          <a:endParaRPr lang="ru-RU"/>
        </a:p>
      </dgm:t>
    </dgm:pt>
    <dgm:pt modelId="{36CFEB5D-0849-4EEA-8E2B-AF96BC66D0C7}" type="pres">
      <dgm:prSet presAssocID="{B56BD2CC-B84B-4EC0-8789-680E91F04ADD}" presName="parTrans" presStyleLbl="sibTrans2D1" presStyleIdx="4" presStyleCnt="9"/>
      <dgm:spPr/>
      <dgm:t>
        <a:bodyPr/>
        <a:lstStyle/>
        <a:p>
          <a:endParaRPr lang="ru-RU"/>
        </a:p>
      </dgm:t>
    </dgm:pt>
    <dgm:pt modelId="{35081C21-DC42-40EA-B074-F218039BD057}" type="pres">
      <dgm:prSet presAssocID="{85A75A91-AEAE-4EC3-868F-2C0D3F9A60E0}" presName="child" presStyleLbl="alignAccFollow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24EBC-23C0-4F24-B1A4-F74A43062CDF}" type="pres">
      <dgm:prSet presAssocID="{08C46F8A-8121-4040-862D-C02C44074099}" presName="sibTrans" presStyleLbl="sibTrans2D1" presStyleIdx="5" presStyleCnt="9"/>
      <dgm:spPr/>
      <dgm:t>
        <a:bodyPr/>
        <a:lstStyle/>
        <a:p>
          <a:endParaRPr lang="ru-RU"/>
        </a:p>
      </dgm:t>
    </dgm:pt>
    <dgm:pt modelId="{3A9E8811-6B5A-4759-B87D-12602A64155C}" type="pres">
      <dgm:prSet presAssocID="{6B283333-0384-45EE-9CD1-E356DC9F2A8C}" presName="child" presStyleLbl="alignAccFollow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FC53E9-4B61-4393-8675-06B422D416F7}" type="pres">
      <dgm:prSet presAssocID="{CFA66C67-C19A-4865-8228-392350077B62}" presName="sibTrans" presStyleLbl="sibTrans2D1" presStyleIdx="6" presStyleCnt="9"/>
      <dgm:spPr/>
      <dgm:t>
        <a:bodyPr/>
        <a:lstStyle/>
        <a:p>
          <a:endParaRPr lang="ru-RU"/>
        </a:p>
      </dgm:t>
    </dgm:pt>
    <dgm:pt modelId="{88E7C7C2-CF60-4853-8E6C-1137363F0C66}" type="pres">
      <dgm:prSet presAssocID="{0B002EE5-945D-42E2-8E8D-5ABA9E87C69B}" presName="child" presStyleLbl="alignAccFollow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AFEDE-1039-4FE9-B76B-63D816E1DD89}" type="pres">
      <dgm:prSet presAssocID="{DEF3E59C-E640-4C34-B71E-63F9C423DC95}" presName="hSp" presStyleCnt="0"/>
      <dgm:spPr/>
    </dgm:pt>
    <dgm:pt modelId="{39A97ECE-FEB5-452F-9507-F61E5591F416}" type="pres">
      <dgm:prSet presAssocID="{E70208DB-770C-4467-8C33-33870D5B7BB6}" presName="vertFlow" presStyleCnt="0"/>
      <dgm:spPr/>
    </dgm:pt>
    <dgm:pt modelId="{3B761FA9-9B26-4D60-8BFF-9D8D1D5E0902}" type="pres">
      <dgm:prSet presAssocID="{E70208DB-770C-4467-8C33-33870D5B7BB6}" presName="header" presStyleLbl="node1" presStyleIdx="3" presStyleCnt="4" custLinFactY="100000" custLinFactNeighborX="201" custLinFactNeighborY="101778"/>
      <dgm:spPr/>
      <dgm:t>
        <a:bodyPr/>
        <a:lstStyle/>
        <a:p>
          <a:endParaRPr lang="ru-RU"/>
        </a:p>
      </dgm:t>
    </dgm:pt>
    <dgm:pt modelId="{C5BED55B-9558-4BBA-8DD0-200814DFB7D5}" type="pres">
      <dgm:prSet presAssocID="{693C7E8F-01CE-4B76-B23E-A843FF7B3E15}" presName="parTrans" presStyleLbl="sibTrans2D1" presStyleIdx="7" presStyleCnt="9"/>
      <dgm:spPr/>
      <dgm:t>
        <a:bodyPr/>
        <a:lstStyle/>
        <a:p>
          <a:endParaRPr lang="ru-RU"/>
        </a:p>
      </dgm:t>
    </dgm:pt>
    <dgm:pt modelId="{FCF989FB-DF91-46B6-9D0C-B82F5509D597}" type="pres">
      <dgm:prSet presAssocID="{5D344D73-7FFD-45F1-B978-A87045D7264B}" presName="child" presStyleLbl="alignAccFollowNode1" presStyleIdx="7" presStyleCnt="9" custLinFactY="100000" custLinFactNeighborX="201" custLinFactNeighborY="1017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875AA-0A2B-4144-9CD9-2C609CF73C24}" type="pres">
      <dgm:prSet presAssocID="{3A22B24A-86BF-4D56-80B3-D01DEC57EE79}" presName="sibTrans" presStyleLbl="sibTrans2D1" presStyleIdx="8" presStyleCnt="9"/>
      <dgm:spPr/>
      <dgm:t>
        <a:bodyPr/>
        <a:lstStyle/>
        <a:p>
          <a:endParaRPr lang="ru-RU"/>
        </a:p>
      </dgm:t>
    </dgm:pt>
    <dgm:pt modelId="{999ECD8F-57F0-4D7F-B882-6D7344F3247E}" type="pres">
      <dgm:prSet presAssocID="{0FB27C44-8E53-4F8B-8427-AAB9E207FE99}" presName="child" presStyleLbl="alignAccFollowNode1" presStyleIdx="8" presStyleCnt="9" custLinFactY="98014" custLinFactNeighborX="20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886F28-B1D7-4D9C-AB97-1AE1F8C8F802}" srcId="{DBAD6B30-329C-4EC7-ABA3-F7BC24ACA40C}" destId="{AD4B7183-EFC1-4BCE-8A45-D63696B3533E}" srcOrd="1" destOrd="0" parTransId="{9D9F138B-A00C-4784-A2A3-921C5B2B37A9}" sibTransId="{C98D0A2C-890A-4D9F-86BA-E65D0B72B136}"/>
    <dgm:cxn modelId="{EF835917-AD00-471E-A759-1599175A5836}" srcId="{DEF3E59C-E640-4C34-B71E-63F9C423DC95}" destId="{6B283333-0384-45EE-9CD1-E356DC9F2A8C}" srcOrd="1" destOrd="0" parTransId="{1D89FD76-D024-4E91-AEC4-0355A4C5071F}" sibTransId="{CFA66C67-C19A-4865-8228-392350077B62}"/>
    <dgm:cxn modelId="{D286993C-1B2E-4CA4-9C2E-E3E38D730291}" srcId="{DEF3E59C-E640-4C34-B71E-63F9C423DC95}" destId="{0B002EE5-945D-42E2-8E8D-5ABA9E87C69B}" srcOrd="2" destOrd="0" parTransId="{766398DD-3463-406A-9404-F7234BFEB893}" sibTransId="{F331E4A9-06A2-476D-B7E1-D955CBCAB2F4}"/>
    <dgm:cxn modelId="{59A19694-6593-4DEA-B880-3DF8EB128DC0}" type="presOf" srcId="{B56BD2CC-B84B-4EC0-8789-680E91F04ADD}" destId="{36CFEB5D-0849-4EEA-8E2B-AF96BC66D0C7}" srcOrd="0" destOrd="0" presId="urn:microsoft.com/office/officeart/2005/8/layout/lProcess1"/>
    <dgm:cxn modelId="{A0808E29-F608-4F76-8A72-CF79E2EE59B6}" type="presOf" srcId="{DEF3E59C-E640-4C34-B71E-63F9C423DC95}" destId="{F386DB1A-7150-42B4-907D-98FE4016BA6A}" srcOrd="0" destOrd="0" presId="urn:microsoft.com/office/officeart/2005/8/layout/lProcess1"/>
    <dgm:cxn modelId="{50C262A0-9AE2-4719-900C-2016AA190CDC}" type="presOf" srcId="{5D344D73-7FFD-45F1-B978-A87045D7264B}" destId="{FCF989FB-DF91-46B6-9D0C-B82F5509D597}" srcOrd="0" destOrd="0" presId="urn:microsoft.com/office/officeart/2005/8/layout/lProcess1"/>
    <dgm:cxn modelId="{CA6A8BDA-7B76-44EC-8ECE-8153842A84C2}" type="presOf" srcId="{89E76D73-FB5A-4B17-99AA-44A923F2F8CE}" destId="{7488499A-2A38-47E0-AF7A-F74105FFF53F}" srcOrd="0" destOrd="0" presId="urn:microsoft.com/office/officeart/2005/8/layout/lProcess1"/>
    <dgm:cxn modelId="{54409DCE-0AF9-472F-9FC4-2F9C79FE361A}" type="presOf" srcId="{DADD569F-2C33-4D8D-8B9E-67765422DA10}" destId="{EF5483AE-F5DE-45B9-AB83-26D88FA6F868}" srcOrd="0" destOrd="0" presId="urn:microsoft.com/office/officeart/2005/8/layout/lProcess1"/>
    <dgm:cxn modelId="{409BBAA5-AF6C-4FEA-A1FD-D4144AFB6F99}" srcId="{DADD569F-2C33-4D8D-8B9E-67765422DA10}" destId="{E70208DB-770C-4467-8C33-33870D5B7BB6}" srcOrd="3" destOrd="0" parTransId="{B7A57F69-26EC-4B1C-ADCB-15C325E45320}" sibTransId="{D87557F4-FB66-44B0-A711-CC70D69EF169}"/>
    <dgm:cxn modelId="{CCB3DABD-E120-4A53-A4AC-7D7B3E8559FB}" srcId="{DADD569F-2C33-4D8D-8B9E-67765422DA10}" destId="{B7B9468B-E59F-4581-A47D-CA586EA85A14}" srcOrd="0" destOrd="0" parTransId="{B40F7CCE-03B0-4DEC-B0E6-9F8EE7A19C05}" sibTransId="{2861E596-2A0F-4C12-B962-9B6191549FDD}"/>
    <dgm:cxn modelId="{B60A1FFC-ED13-48FB-8B03-6370A3EF974B}" type="presOf" srcId="{C021B5DC-6D38-4D63-A650-CD89BD855DBB}" destId="{6C1666A2-3DF5-47C4-B2BD-EAA13759C99A}" srcOrd="0" destOrd="0" presId="urn:microsoft.com/office/officeart/2005/8/layout/lProcess1"/>
    <dgm:cxn modelId="{5C020E64-4FE9-42B1-8E69-2E276E4A9FE9}" type="presOf" srcId="{490F0D37-5BC0-47FB-82AF-F31087C8D890}" destId="{853807FB-3ABA-431E-9683-6893779D4A55}" srcOrd="0" destOrd="0" presId="urn:microsoft.com/office/officeart/2005/8/layout/lProcess1"/>
    <dgm:cxn modelId="{94EEAD57-C279-47D5-9544-87F8D0E5081E}" type="presOf" srcId="{08C46F8A-8121-4040-862D-C02C44074099}" destId="{E0A24EBC-23C0-4F24-B1A4-F74A43062CDF}" srcOrd="0" destOrd="0" presId="urn:microsoft.com/office/officeart/2005/8/layout/lProcess1"/>
    <dgm:cxn modelId="{5C6ACF47-A6AF-4404-93B7-12ADE9513CF2}" srcId="{DEF3E59C-E640-4C34-B71E-63F9C423DC95}" destId="{85A75A91-AEAE-4EC3-868F-2C0D3F9A60E0}" srcOrd="0" destOrd="0" parTransId="{B56BD2CC-B84B-4EC0-8789-680E91F04ADD}" sibTransId="{08C46F8A-8121-4040-862D-C02C44074099}"/>
    <dgm:cxn modelId="{D85D7235-3336-4F70-87CC-83D914035821}" srcId="{E70208DB-770C-4467-8C33-33870D5B7BB6}" destId="{5D344D73-7FFD-45F1-B978-A87045D7264B}" srcOrd="0" destOrd="0" parTransId="{693C7E8F-01CE-4B76-B23E-A843FF7B3E15}" sibTransId="{3A22B24A-86BF-4D56-80B3-D01DEC57EE79}"/>
    <dgm:cxn modelId="{6AE8314A-7BB3-4F50-8754-2E9C43A182DB}" srcId="{B7B9468B-E59F-4581-A47D-CA586EA85A14}" destId="{A20A42BC-34BB-4FAC-B4B2-A1F557078833}" srcOrd="0" destOrd="0" parTransId="{565A7167-4375-4ACF-8CD9-1C4176D8D9D6}" sibTransId="{1478409E-7A37-47AD-B77D-3DED4ACCF2B1}"/>
    <dgm:cxn modelId="{96559414-5357-417C-9CD9-2C184BF7232E}" srcId="{DADD569F-2C33-4D8D-8B9E-67765422DA10}" destId="{DBAD6B30-329C-4EC7-ABA3-F7BC24ACA40C}" srcOrd="1" destOrd="0" parTransId="{6FDB7BF9-2573-4606-9158-40FE17A0D8FD}" sibTransId="{E0FA5FE5-B145-4E88-BDFF-DCC2DB36604E}"/>
    <dgm:cxn modelId="{C9F4E93F-842A-4377-BDB1-78C35785FB05}" srcId="{DBAD6B30-329C-4EC7-ABA3-F7BC24ACA40C}" destId="{89E76D73-FB5A-4B17-99AA-44A923F2F8CE}" srcOrd="0" destOrd="0" parTransId="{C021B5DC-6D38-4D63-A650-CD89BD855DBB}" sibTransId="{990FD5DF-4C42-4ADF-AF5B-064AD046E03B}"/>
    <dgm:cxn modelId="{3A5A2B5E-8FFC-477B-8BDE-75C75073E04F}" type="presOf" srcId="{E70208DB-770C-4467-8C33-33870D5B7BB6}" destId="{3B761FA9-9B26-4D60-8BFF-9D8D1D5E0902}" srcOrd="0" destOrd="0" presId="urn:microsoft.com/office/officeart/2005/8/layout/lProcess1"/>
    <dgm:cxn modelId="{296FE90D-731C-4914-91BA-9FFE795C79F2}" type="presOf" srcId="{CFA66C67-C19A-4865-8228-392350077B62}" destId="{7FFC53E9-4B61-4393-8675-06B422D416F7}" srcOrd="0" destOrd="0" presId="urn:microsoft.com/office/officeart/2005/8/layout/lProcess1"/>
    <dgm:cxn modelId="{6F7AC2F6-B451-48F8-A43E-E73539F72D96}" srcId="{E70208DB-770C-4467-8C33-33870D5B7BB6}" destId="{0FB27C44-8E53-4F8B-8427-AAB9E207FE99}" srcOrd="1" destOrd="0" parTransId="{7A97E89E-79AD-47EF-98FE-24098FD56C25}" sibTransId="{0A748567-CBD6-4303-B20C-6335B45AE1CB}"/>
    <dgm:cxn modelId="{FFC589D8-BB27-4113-A40B-2CC8DAF1D69A}" type="presOf" srcId="{85A75A91-AEAE-4EC3-868F-2C0D3F9A60E0}" destId="{35081C21-DC42-40EA-B074-F218039BD057}" srcOrd="0" destOrd="0" presId="urn:microsoft.com/office/officeart/2005/8/layout/lProcess1"/>
    <dgm:cxn modelId="{0F275DC0-28A4-488E-B8D3-E76C87BA2279}" type="presOf" srcId="{DBAD6B30-329C-4EC7-ABA3-F7BC24ACA40C}" destId="{ADD6D850-AA94-4562-8E18-E0C77816278B}" srcOrd="0" destOrd="0" presId="urn:microsoft.com/office/officeart/2005/8/layout/lProcess1"/>
    <dgm:cxn modelId="{5F107DA8-2B57-4143-93FC-66A106D59DA9}" type="presOf" srcId="{565A7167-4375-4ACF-8CD9-1C4176D8D9D6}" destId="{29CB1343-CAAF-45E0-8C01-6FCF730E0576}" srcOrd="0" destOrd="0" presId="urn:microsoft.com/office/officeart/2005/8/layout/lProcess1"/>
    <dgm:cxn modelId="{F24F4031-8DC5-46C7-B493-1D35F0F9FD77}" type="presOf" srcId="{A20A42BC-34BB-4FAC-B4B2-A1F557078833}" destId="{2C6BB042-712C-42BB-9D1A-8E5D91FAE292}" srcOrd="0" destOrd="0" presId="urn:microsoft.com/office/officeart/2005/8/layout/lProcess1"/>
    <dgm:cxn modelId="{B82A71DE-BBBE-40C9-BDC7-3306BE1FC04F}" type="presOf" srcId="{3A22B24A-86BF-4D56-80B3-D01DEC57EE79}" destId="{B13875AA-0A2B-4144-9CD9-2C609CF73C24}" srcOrd="0" destOrd="0" presId="urn:microsoft.com/office/officeart/2005/8/layout/lProcess1"/>
    <dgm:cxn modelId="{48994A41-0D42-43D1-A870-5CA0BBB905C7}" type="presOf" srcId="{0FB27C44-8E53-4F8B-8427-AAB9E207FE99}" destId="{999ECD8F-57F0-4D7F-B882-6D7344F3247E}" srcOrd="0" destOrd="0" presId="urn:microsoft.com/office/officeart/2005/8/layout/lProcess1"/>
    <dgm:cxn modelId="{CC1673CD-A6D9-4F19-87D0-79725248712E}" srcId="{B7B9468B-E59F-4581-A47D-CA586EA85A14}" destId="{490F0D37-5BC0-47FB-82AF-F31087C8D890}" srcOrd="1" destOrd="0" parTransId="{D63A6E6C-FF13-4E88-AE8A-36097BFE945B}" sibTransId="{A74507EB-C6F1-4E61-A5AB-98C9A26329C8}"/>
    <dgm:cxn modelId="{2A1B142C-7626-4EA8-860D-95B514626FC7}" type="presOf" srcId="{693C7E8F-01CE-4B76-B23E-A843FF7B3E15}" destId="{C5BED55B-9558-4BBA-8DD0-200814DFB7D5}" srcOrd="0" destOrd="0" presId="urn:microsoft.com/office/officeart/2005/8/layout/lProcess1"/>
    <dgm:cxn modelId="{45904CA4-1BE5-482A-8495-A4146E0BF942}" type="presOf" srcId="{0B002EE5-945D-42E2-8E8D-5ABA9E87C69B}" destId="{88E7C7C2-CF60-4853-8E6C-1137363F0C66}" srcOrd="0" destOrd="0" presId="urn:microsoft.com/office/officeart/2005/8/layout/lProcess1"/>
    <dgm:cxn modelId="{F82E82FE-F65E-4FC7-9D72-DAF82037EA3C}" type="presOf" srcId="{6B283333-0384-45EE-9CD1-E356DC9F2A8C}" destId="{3A9E8811-6B5A-4759-B87D-12602A64155C}" srcOrd="0" destOrd="0" presId="urn:microsoft.com/office/officeart/2005/8/layout/lProcess1"/>
    <dgm:cxn modelId="{FA956999-3CCD-4184-8DA9-75EA5E039D3C}" type="presOf" srcId="{AD4B7183-EFC1-4BCE-8A45-D63696B3533E}" destId="{CD94F036-599A-44FE-92CE-026124007E6D}" srcOrd="0" destOrd="0" presId="urn:microsoft.com/office/officeart/2005/8/layout/lProcess1"/>
    <dgm:cxn modelId="{FAE2C6A1-01FD-4B16-ABA3-E5CB42483676}" type="presOf" srcId="{1478409E-7A37-47AD-B77D-3DED4ACCF2B1}" destId="{561EDCE6-4293-4AB6-A6CB-79CA8A6C47D3}" srcOrd="0" destOrd="0" presId="urn:microsoft.com/office/officeart/2005/8/layout/lProcess1"/>
    <dgm:cxn modelId="{97853237-596E-4382-84CF-531E29D22AE2}" type="presOf" srcId="{990FD5DF-4C42-4ADF-AF5B-064AD046E03B}" destId="{AA399D46-D1D3-4030-9017-2BCEB39C12B3}" srcOrd="0" destOrd="0" presId="urn:microsoft.com/office/officeart/2005/8/layout/lProcess1"/>
    <dgm:cxn modelId="{E510D2A6-A9BD-4A66-ACE7-962B835B97D0}" type="presOf" srcId="{B7B9468B-E59F-4581-A47D-CA586EA85A14}" destId="{95AA9E69-2062-4647-A993-B02199BD2682}" srcOrd="0" destOrd="0" presId="urn:microsoft.com/office/officeart/2005/8/layout/lProcess1"/>
    <dgm:cxn modelId="{813638B7-42E4-47D8-8D68-7A0C36DF5699}" srcId="{DADD569F-2C33-4D8D-8B9E-67765422DA10}" destId="{DEF3E59C-E640-4C34-B71E-63F9C423DC95}" srcOrd="2" destOrd="0" parTransId="{1FBCE39A-0A6E-4A8C-93ED-F361429B0F8A}" sibTransId="{807412CA-57DD-44FD-99DC-6CE0BF2CED47}"/>
    <dgm:cxn modelId="{26DA59EC-4F5A-4A1A-A638-56F9FCEEF86F}" type="presParOf" srcId="{EF5483AE-F5DE-45B9-AB83-26D88FA6F868}" destId="{09C99A0B-B52F-41CD-B4B1-803F2099E4D9}" srcOrd="0" destOrd="0" presId="urn:microsoft.com/office/officeart/2005/8/layout/lProcess1"/>
    <dgm:cxn modelId="{57C29C47-C4D2-4CA9-A26A-2F66A0C78481}" type="presParOf" srcId="{09C99A0B-B52F-41CD-B4B1-803F2099E4D9}" destId="{95AA9E69-2062-4647-A993-B02199BD2682}" srcOrd="0" destOrd="0" presId="urn:microsoft.com/office/officeart/2005/8/layout/lProcess1"/>
    <dgm:cxn modelId="{E6D99F1B-54CC-45B1-A3B8-3544807C1DF6}" type="presParOf" srcId="{09C99A0B-B52F-41CD-B4B1-803F2099E4D9}" destId="{29CB1343-CAAF-45E0-8C01-6FCF730E0576}" srcOrd="1" destOrd="0" presId="urn:microsoft.com/office/officeart/2005/8/layout/lProcess1"/>
    <dgm:cxn modelId="{B7E12A44-65F3-434C-BCC1-2BB220410764}" type="presParOf" srcId="{09C99A0B-B52F-41CD-B4B1-803F2099E4D9}" destId="{2C6BB042-712C-42BB-9D1A-8E5D91FAE292}" srcOrd="2" destOrd="0" presId="urn:microsoft.com/office/officeart/2005/8/layout/lProcess1"/>
    <dgm:cxn modelId="{AEF71EFA-4ACC-4EB8-9DEB-9305EF665E09}" type="presParOf" srcId="{09C99A0B-B52F-41CD-B4B1-803F2099E4D9}" destId="{561EDCE6-4293-4AB6-A6CB-79CA8A6C47D3}" srcOrd="3" destOrd="0" presId="urn:microsoft.com/office/officeart/2005/8/layout/lProcess1"/>
    <dgm:cxn modelId="{C3C72943-EA95-4B69-9C99-91C36022E2FA}" type="presParOf" srcId="{09C99A0B-B52F-41CD-B4B1-803F2099E4D9}" destId="{853807FB-3ABA-431E-9683-6893779D4A55}" srcOrd="4" destOrd="0" presId="urn:microsoft.com/office/officeart/2005/8/layout/lProcess1"/>
    <dgm:cxn modelId="{808A4F6F-8A01-4E37-BBDF-B2E4A46CD26E}" type="presParOf" srcId="{EF5483AE-F5DE-45B9-AB83-26D88FA6F868}" destId="{529E08CA-0F8B-441C-9842-4182F6D11524}" srcOrd="1" destOrd="0" presId="urn:microsoft.com/office/officeart/2005/8/layout/lProcess1"/>
    <dgm:cxn modelId="{81CB02B9-D17E-4971-A29F-86B6BF8C387D}" type="presParOf" srcId="{EF5483AE-F5DE-45B9-AB83-26D88FA6F868}" destId="{B1ED4A99-A263-4D5D-B60F-CBD82E14FCD1}" srcOrd="2" destOrd="0" presId="urn:microsoft.com/office/officeart/2005/8/layout/lProcess1"/>
    <dgm:cxn modelId="{CC7D656F-1846-418B-9BCF-81D9EBCABAD1}" type="presParOf" srcId="{B1ED4A99-A263-4D5D-B60F-CBD82E14FCD1}" destId="{ADD6D850-AA94-4562-8E18-E0C77816278B}" srcOrd="0" destOrd="0" presId="urn:microsoft.com/office/officeart/2005/8/layout/lProcess1"/>
    <dgm:cxn modelId="{CA64AF7C-59F1-4392-A4A8-54701558D9A2}" type="presParOf" srcId="{B1ED4A99-A263-4D5D-B60F-CBD82E14FCD1}" destId="{6C1666A2-3DF5-47C4-B2BD-EAA13759C99A}" srcOrd="1" destOrd="0" presId="urn:microsoft.com/office/officeart/2005/8/layout/lProcess1"/>
    <dgm:cxn modelId="{949E650B-9714-4AB9-B9A9-551E6279D5BE}" type="presParOf" srcId="{B1ED4A99-A263-4D5D-B60F-CBD82E14FCD1}" destId="{7488499A-2A38-47E0-AF7A-F74105FFF53F}" srcOrd="2" destOrd="0" presId="urn:microsoft.com/office/officeart/2005/8/layout/lProcess1"/>
    <dgm:cxn modelId="{6AC253E0-BC96-4CC5-98BA-C29E3DDEE6A3}" type="presParOf" srcId="{B1ED4A99-A263-4D5D-B60F-CBD82E14FCD1}" destId="{AA399D46-D1D3-4030-9017-2BCEB39C12B3}" srcOrd="3" destOrd="0" presId="urn:microsoft.com/office/officeart/2005/8/layout/lProcess1"/>
    <dgm:cxn modelId="{F64DE5E0-58A8-4A3B-B477-6AAEC4BD847A}" type="presParOf" srcId="{B1ED4A99-A263-4D5D-B60F-CBD82E14FCD1}" destId="{CD94F036-599A-44FE-92CE-026124007E6D}" srcOrd="4" destOrd="0" presId="urn:microsoft.com/office/officeart/2005/8/layout/lProcess1"/>
    <dgm:cxn modelId="{7FE78A5E-58A0-49A3-A0B2-95E8EE9700DC}" type="presParOf" srcId="{EF5483AE-F5DE-45B9-AB83-26D88FA6F868}" destId="{BA7BC04E-0CC0-4D43-9BE0-B8D65D22A311}" srcOrd="3" destOrd="0" presId="urn:microsoft.com/office/officeart/2005/8/layout/lProcess1"/>
    <dgm:cxn modelId="{48829D55-788B-4049-8A1B-65584736D93E}" type="presParOf" srcId="{EF5483AE-F5DE-45B9-AB83-26D88FA6F868}" destId="{82EC4625-5B0F-4B5C-96CD-A6C294D4A52D}" srcOrd="4" destOrd="0" presId="urn:microsoft.com/office/officeart/2005/8/layout/lProcess1"/>
    <dgm:cxn modelId="{3431AA3C-F646-4844-88A5-AD680CF30AE6}" type="presParOf" srcId="{82EC4625-5B0F-4B5C-96CD-A6C294D4A52D}" destId="{F386DB1A-7150-42B4-907D-98FE4016BA6A}" srcOrd="0" destOrd="0" presId="urn:microsoft.com/office/officeart/2005/8/layout/lProcess1"/>
    <dgm:cxn modelId="{AE617CDB-573B-4FDD-81AC-5A9F0404EF8D}" type="presParOf" srcId="{82EC4625-5B0F-4B5C-96CD-A6C294D4A52D}" destId="{36CFEB5D-0849-4EEA-8E2B-AF96BC66D0C7}" srcOrd="1" destOrd="0" presId="urn:microsoft.com/office/officeart/2005/8/layout/lProcess1"/>
    <dgm:cxn modelId="{6D7E559D-695B-46A2-81E8-0F10B4E3D370}" type="presParOf" srcId="{82EC4625-5B0F-4B5C-96CD-A6C294D4A52D}" destId="{35081C21-DC42-40EA-B074-F218039BD057}" srcOrd="2" destOrd="0" presId="urn:microsoft.com/office/officeart/2005/8/layout/lProcess1"/>
    <dgm:cxn modelId="{E9F758DC-7E50-4589-8E0A-358BE8C204F1}" type="presParOf" srcId="{82EC4625-5B0F-4B5C-96CD-A6C294D4A52D}" destId="{E0A24EBC-23C0-4F24-B1A4-F74A43062CDF}" srcOrd="3" destOrd="0" presId="urn:microsoft.com/office/officeart/2005/8/layout/lProcess1"/>
    <dgm:cxn modelId="{D4F5B90A-9465-443B-A219-A5497185D853}" type="presParOf" srcId="{82EC4625-5B0F-4B5C-96CD-A6C294D4A52D}" destId="{3A9E8811-6B5A-4759-B87D-12602A64155C}" srcOrd="4" destOrd="0" presId="urn:microsoft.com/office/officeart/2005/8/layout/lProcess1"/>
    <dgm:cxn modelId="{ED42E7AD-B889-40FF-8AEB-660E09EC4FC1}" type="presParOf" srcId="{82EC4625-5B0F-4B5C-96CD-A6C294D4A52D}" destId="{7FFC53E9-4B61-4393-8675-06B422D416F7}" srcOrd="5" destOrd="0" presId="urn:microsoft.com/office/officeart/2005/8/layout/lProcess1"/>
    <dgm:cxn modelId="{5CB8252A-E03D-468F-9174-144C5336DBB0}" type="presParOf" srcId="{82EC4625-5B0F-4B5C-96CD-A6C294D4A52D}" destId="{88E7C7C2-CF60-4853-8E6C-1137363F0C66}" srcOrd="6" destOrd="0" presId="urn:microsoft.com/office/officeart/2005/8/layout/lProcess1"/>
    <dgm:cxn modelId="{0076FDDC-3793-4B75-9583-D51E7B102AEB}" type="presParOf" srcId="{EF5483AE-F5DE-45B9-AB83-26D88FA6F868}" destId="{254AFEDE-1039-4FE9-B76B-63D816E1DD89}" srcOrd="5" destOrd="0" presId="urn:microsoft.com/office/officeart/2005/8/layout/lProcess1"/>
    <dgm:cxn modelId="{63A0758A-42DD-4A91-966F-05194CEBD0C3}" type="presParOf" srcId="{EF5483AE-F5DE-45B9-AB83-26D88FA6F868}" destId="{39A97ECE-FEB5-452F-9507-F61E5591F416}" srcOrd="6" destOrd="0" presId="urn:microsoft.com/office/officeart/2005/8/layout/lProcess1"/>
    <dgm:cxn modelId="{2E6BBF27-3D7C-4F33-B6EE-9DBB3F711125}" type="presParOf" srcId="{39A97ECE-FEB5-452F-9507-F61E5591F416}" destId="{3B761FA9-9B26-4D60-8BFF-9D8D1D5E0902}" srcOrd="0" destOrd="0" presId="urn:microsoft.com/office/officeart/2005/8/layout/lProcess1"/>
    <dgm:cxn modelId="{1AA8AE2E-4968-4E4C-A5D0-4A9B46C1868A}" type="presParOf" srcId="{39A97ECE-FEB5-452F-9507-F61E5591F416}" destId="{C5BED55B-9558-4BBA-8DD0-200814DFB7D5}" srcOrd="1" destOrd="0" presId="urn:microsoft.com/office/officeart/2005/8/layout/lProcess1"/>
    <dgm:cxn modelId="{DD00482E-EE68-4933-803C-EC7CB66F8CD0}" type="presParOf" srcId="{39A97ECE-FEB5-452F-9507-F61E5591F416}" destId="{FCF989FB-DF91-46B6-9D0C-B82F5509D597}" srcOrd="2" destOrd="0" presId="urn:microsoft.com/office/officeart/2005/8/layout/lProcess1"/>
    <dgm:cxn modelId="{8F800C67-9B10-4BAC-B75A-6F5E63231F1B}" type="presParOf" srcId="{39A97ECE-FEB5-452F-9507-F61E5591F416}" destId="{B13875AA-0A2B-4144-9CD9-2C609CF73C24}" srcOrd="3" destOrd="0" presId="urn:microsoft.com/office/officeart/2005/8/layout/lProcess1"/>
    <dgm:cxn modelId="{6C675529-AAF0-4525-B543-EB8F85DADE9D}" type="presParOf" srcId="{39A97ECE-FEB5-452F-9507-F61E5591F416}" destId="{999ECD8F-57F0-4D7F-B882-6D7344F3247E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AB6242-7DC1-4CF8-9912-1DCC998D8A2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45B486-F381-47DC-8D53-4328184818C9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Уведомление об устранении нарушений </a:t>
          </a:r>
        </a:p>
        <a:p>
          <a:r>
            <a:rPr lang="ru-RU" sz="1100" i="1" dirty="0" smtClean="0">
              <a:latin typeface="Arial" pitchFamily="34" charset="0"/>
              <a:cs typeface="Arial" pitchFamily="34" charset="0"/>
            </a:rPr>
            <a:t>(срок 30 раб. дней)</a:t>
          </a:r>
          <a:endParaRPr lang="ru-RU" sz="1100" i="1" dirty="0">
            <a:latin typeface="Arial" pitchFamily="34" charset="0"/>
            <a:cs typeface="Arial" pitchFamily="34" charset="0"/>
          </a:endParaRPr>
        </a:p>
      </dgm:t>
    </dgm:pt>
    <dgm:pt modelId="{7E85F9C9-F238-4E0C-B5F1-F8B2288306FD}" type="parTrans" cxnId="{A23F60A5-50A4-4E70-B347-25426207764E}">
      <dgm:prSet/>
      <dgm:spPr/>
      <dgm:t>
        <a:bodyPr/>
        <a:lstStyle/>
        <a:p>
          <a:endParaRPr lang="ru-RU"/>
        </a:p>
      </dgm:t>
    </dgm:pt>
    <dgm:pt modelId="{E858F06B-50E3-4FF6-A06F-044C4486662D}" type="sibTrans" cxnId="{A23F60A5-50A4-4E70-B347-25426207764E}">
      <dgm:prSet/>
      <dgm:spPr/>
      <dgm:t>
        <a:bodyPr/>
        <a:lstStyle/>
        <a:p>
          <a:endParaRPr lang="ru-RU"/>
        </a:p>
      </dgm:t>
    </dgm:pt>
    <dgm:pt modelId="{3277E3C2-DA63-45A9-B4EF-269CBF7D202F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Исполнение уведомления </a:t>
          </a:r>
        </a:p>
        <a:p>
          <a:r>
            <a:rPr lang="ru-RU" sz="1200" i="1" dirty="0" smtClean="0">
              <a:latin typeface="Arial" pitchFamily="34" charset="0"/>
              <a:cs typeface="Arial" pitchFamily="34" charset="0"/>
            </a:rPr>
            <a:t>(уплата, учет, ФНО)</a:t>
          </a:r>
          <a:endParaRPr lang="ru-RU" sz="1200" i="1" dirty="0">
            <a:latin typeface="Arial" pitchFamily="34" charset="0"/>
            <a:cs typeface="Arial" pitchFamily="34" charset="0"/>
          </a:endParaRPr>
        </a:p>
      </dgm:t>
    </dgm:pt>
    <dgm:pt modelId="{E5D25108-6A66-4495-AF13-0CCD6395A64F}" type="parTrans" cxnId="{42D1A3B6-E7A7-4CE8-856B-1FAF7771CA87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6DB0E937-0F0B-4C19-8D0B-8AAF7A908F2D}" type="sibTrans" cxnId="{42D1A3B6-E7A7-4CE8-856B-1FAF7771CA87}">
      <dgm:prSet/>
      <dgm:spPr/>
      <dgm:t>
        <a:bodyPr/>
        <a:lstStyle/>
        <a:p>
          <a:endParaRPr lang="ru-RU"/>
        </a:p>
      </dgm:t>
    </dgm:pt>
    <dgm:pt modelId="{035EA401-1403-40D6-82BE-979D6A3144F2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Пояснение о несогласии</a:t>
          </a:r>
        </a:p>
        <a:p>
          <a:r>
            <a:rPr lang="ru-RU" sz="1200" i="1" dirty="0" smtClean="0">
              <a:latin typeface="Arial" pitchFamily="34" charset="0"/>
              <a:cs typeface="Arial" pitchFamily="34" charset="0"/>
            </a:rPr>
            <a:t>(с приложением документов)</a:t>
          </a:r>
          <a:endParaRPr lang="ru-RU" sz="1200" i="1" dirty="0">
            <a:latin typeface="Arial" pitchFamily="34" charset="0"/>
            <a:cs typeface="Arial" pitchFamily="34" charset="0"/>
          </a:endParaRPr>
        </a:p>
      </dgm:t>
    </dgm:pt>
    <dgm:pt modelId="{1E5682B2-1FD3-473B-B57A-06488E7EAD19}" type="parTrans" cxnId="{153CC2D4-0539-4D32-BBE8-A8E041998E87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1E26633C-6183-4BEF-88C1-432E94ABDD68}" type="sibTrans" cxnId="{153CC2D4-0539-4D32-BBE8-A8E041998E87}">
      <dgm:prSet/>
      <dgm:spPr/>
      <dgm:t>
        <a:bodyPr/>
        <a:lstStyle/>
        <a:p>
          <a:endParaRPr lang="ru-RU"/>
        </a:p>
      </dgm:t>
    </dgm:pt>
    <dgm:pt modelId="{D94A39C6-E6C8-4538-A1DD-50EB41666E83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Признание  уведомления не исполненным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8152B383-F065-45F9-A5F7-C5EA5F41EDF9}" type="parTrans" cxnId="{124EBA54-3D66-48AE-8713-F281E6C8E6CB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50425A4-47DF-48EE-B015-B8CBCE1E6148}" type="sibTrans" cxnId="{124EBA54-3D66-48AE-8713-F281E6C8E6CB}">
      <dgm:prSet/>
      <dgm:spPr/>
      <dgm:t>
        <a:bodyPr/>
        <a:lstStyle/>
        <a:p>
          <a:endParaRPr lang="ru-RU"/>
        </a:p>
      </dgm:t>
    </dgm:pt>
    <dgm:pt modelId="{1CD8850C-38C2-41F2-AF4C-64D673CD9930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3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Заключение о не подтверждении выявленных нарушений</a:t>
          </a:r>
          <a:endParaRPr lang="ru-RU" sz="13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F5152473-D7C6-4889-B6F8-E35AA7BC19EB}" type="parTrans" cxnId="{AD6140E7-D514-498B-86C0-B80F02B86976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60C66AB6-5F19-4DCA-A328-31EFB7FE99C5}" type="sibTrans" cxnId="{AD6140E7-D514-498B-86C0-B80F02B86976}">
      <dgm:prSet/>
      <dgm:spPr/>
      <dgm:t>
        <a:bodyPr/>
        <a:lstStyle/>
        <a:p>
          <a:endParaRPr lang="ru-RU"/>
        </a:p>
      </dgm:t>
    </dgm:pt>
    <dgm:pt modelId="{EFC3F4C4-DEA4-4510-9983-B45FB5938016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Обжалование</a:t>
          </a:r>
          <a:r>
            <a:rPr lang="ru-RU" sz="1400" dirty="0" smtClean="0">
              <a:latin typeface="Arial" pitchFamily="34" charset="0"/>
              <a:cs typeface="Arial" pitchFamily="34" charset="0"/>
            </a:rPr>
            <a:t>       </a:t>
          </a:r>
          <a:r>
            <a:rPr lang="ru-RU" sz="1200" i="1" dirty="0" smtClean="0">
              <a:latin typeface="Arial" pitchFamily="34" charset="0"/>
              <a:cs typeface="Arial" pitchFamily="34" charset="0"/>
            </a:rPr>
            <a:t>(КГД, суд)</a:t>
          </a:r>
          <a:endParaRPr lang="ru-RU" sz="1200" i="1" dirty="0">
            <a:latin typeface="Arial" pitchFamily="34" charset="0"/>
            <a:cs typeface="Arial" pitchFamily="34" charset="0"/>
          </a:endParaRPr>
        </a:p>
      </dgm:t>
    </dgm:pt>
    <dgm:pt modelId="{3827FC82-E86D-4AAF-9F2B-4D3969C98510}" type="parTrans" cxnId="{F13B2071-13DE-41D9-8DF1-6BF42604E567}">
      <dgm:prSet/>
      <dgm:spPr/>
      <dgm:t>
        <a:bodyPr/>
        <a:lstStyle/>
        <a:p>
          <a:endParaRPr lang="ru-RU"/>
        </a:p>
      </dgm:t>
    </dgm:pt>
    <dgm:pt modelId="{A860162F-5F6D-474A-8552-7CF340F7D545}" type="sibTrans" cxnId="{F13B2071-13DE-41D9-8DF1-6BF42604E567}">
      <dgm:prSet/>
      <dgm:spPr/>
      <dgm:t>
        <a:bodyPr/>
        <a:lstStyle/>
        <a:p>
          <a:endParaRPr lang="ru-RU"/>
        </a:p>
      </dgm:t>
    </dgm:pt>
    <dgm:pt modelId="{7DFCD893-61C8-410E-B277-EA83C98211BC}" type="pres">
      <dgm:prSet presAssocID="{CCAB6242-7DC1-4CF8-9912-1DCC998D8A2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71AA734-CD11-4359-AFAE-5EC0AFFAA99F}" type="pres">
      <dgm:prSet presAssocID="{7045B486-F381-47DC-8D53-4328184818C9}" presName="hierRoot1" presStyleCnt="0"/>
      <dgm:spPr/>
    </dgm:pt>
    <dgm:pt modelId="{B3684CEE-1505-46A8-B146-7724AD0B3535}" type="pres">
      <dgm:prSet presAssocID="{7045B486-F381-47DC-8D53-4328184818C9}" presName="composite" presStyleCnt="0"/>
      <dgm:spPr/>
    </dgm:pt>
    <dgm:pt modelId="{CEFB409D-23F2-4244-9DE5-FD231FE769A5}" type="pres">
      <dgm:prSet presAssocID="{7045B486-F381-47DC-8D53-4328184818C9}" presName="background" presStyleLbl="node0" presStyleIdx="0" presStyleCnt="1"/>
      <dgm:spPr/>
    </dgm:pt>
    <dgm:pt modelId="{461A1DE9-0086-4028-8B92-ECE4A78CF7E9}" type="pres">
      <dgm:prSet presAssocID="{7045B486-F381-47DC-8D53-4328184818C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C31B1B-673D-4A95-BF3B-A7F62043F1FF}" type="pres">
      <dgm:prSet presAssocID="{7045B486-F381-47DC-8D53-4328184818C9}" presName="hierChild2" presStyleCnt="0"/>
      <dgm:spPr/>
    </dgm:pt>
    <dgm:pt modelId="{8086009A-BDF6-4765-A3AD-4DC81C8C326D}" type="pres">
      <dgm:prSet presAssocID="{E5D25108-6A66-4495-AF13-0CCD6395A64F}" presName="Name10" presStyleLbl="parChTrans1D2" presStyleIdx="0" presStyleCnt="3"/>
      <dgm:spPr/>
      <dgm:t>
        <a:bodyPr/>
        <a:lstStyle/>
        <a:p>
          <a:endParaRPr lang="ru-RU"/>
        </a:p>
      </dgm:t>
    </dgm:pt>
    <dgm:pt modelId="{38332062-C855-4688-B9F4-B5ADCFD91D7E}" type="pres">
      <dgm:prSet presAssocID="{3277E3C2-DA63-45A9-B4EF-269CBF7D202F}" presName="hierRoot2" presStyleCnt="0"/>
      <dgm:spPr/>
    </dgm:pt>
    <dgm:pt modelId="{F3DBFCC0-9F0D-4645-91B3-1D4086BB9041}" type="pres">
      <dgm:prSet presAssocID="{3277E3C2-DA63-45A9-B4EF-269CBF7D202F}" presName="composite2" presStyleCnt="0"/>
      <dgm:spPr/>
    </dgm:pt>
    <dgm:pt modelId="{8C11FA17-7E45-4B6F-AF74-D1B2AE0FB95A}" type="pres">
      <dgm:prSet presAssocID="{3277E3C2-DA63-45A9-B4EF-269CBF7D202F}" presName="background2" presStyleLbl="node2" presStyleIdx="0" presStyleCnt="3"/>
      <dgm:spPr/>
    </dgm:pt>
    <dgm:pt modelId="{364C4806-1AEB-40D3-AC47-8EDC8DC6F7C1}" type="pres">
      <dgm:prSet presAssocID="{3277E3C2-DA63-45A9-B4EF-269CBF7D202F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E418E4-81EA-49FD-89A3-628183CCCDED}" type="pres">
      <dgm:prSet presAssocID="{3277E3C2-DA63-45A9-B4EF-269CBF7D202F}" presName="hierChild3" presStyleCnt="0"/>
      <dgm:spPr/>
    </dgm:pt>
    <dgm:pt modelId="{25C159F7-50B2-47C0-AE78-52B5D388B3F4}" type="pres">
      <dgm:prSet presAssocID="{1E5682B2-1FD3-473B-B57A-06488E7EAD19}" presName="Name10" presStyleLbl="parChTrans1D2" presStyleIdx="1" presStyleCnt="3"/>
      <dgm:spPr/>
      <dgm:t>
        <a:bodyPr/>
        <a:lstStyle/>
        <a:p>
          <a:endParaRPr lang="ru-RU"/>
        </a:p>
      </dgm:t>
    </dgm:pt>
    <dgm:pt modelId="{6220A0E4-A0C3-4E67-8DBF-493B9AC48085}" type="pres">
      <dgm:prSet presAssocID="{035EA401-1403-40D6-82BE-979D6A3144F2}" presName="hierRoot2" presStyleCnt="0"/>
      <dgm:spPr/>
    </dgm:pt>
    <dgm:pt modelId="{469383CD-6552-4A4A-8658-B512F4E0CA23}" type="pres">
      <dgm:prSet presAssocID="{035EA401-1403-40D6-82BE-979D6A3144F2}" presName="composite2" presStyleCnt="0"/>
      <dgm:spPr/>
    </dgm:pt>
    <dgm:pt modelId="{4C972237-A2AC-46B9-A553-6C65442A8C9C}" type="pres">
      <dgm:prSet presAssocID="{035EA401-1403-40D6-82BE-979D6A3144F2}" presName="background2" presStyleLbl="node2" presStyleIdx="1" presStyleCnt="3"/>
      <dgm:spPr/>
    </dgm:pt>
    <dgm:pt modelId="{55314AEE-41E6-4DD4-980E-6FA0A6E167C5}" type="pres">
      <dgm:prSet presAssocID="{035EA401-1403-40D6-82BE-979D6A3144F2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A48473-DC69-4F71-ABC7-857165CA7129}" type="pres">
      <dgm:prSet presAssocID="{035EA401-1403-40D6-82BE-979D6A3144F2}" presName="hierChild3" presStyleCnt="0"/>
      <dgm:spPr/>
    </dgm:pt>
    <dgm:pt modelId="{06DE2B5A-C43A-42EF-8EF0-D3633B82DBE4}" type="pres">
      <dgm:prSet presAssocID="{8152B383-F065-45F9-A5F7-C5EA5F41EDF9}" presName="Name17" presStyleLbl="parChTrans1D3" presStyleIdx="0" presStyleCnt="2"/>
      <dgm:spPr/>
      <dgm:t>
        <a:bodyPr/>
        <a:lstStyle/>
        <a:p>
          <a:endParaRPr lang="ru-RU"/>
        </a:p>
      </dgm:t>
    </dgm:pt>
    <dgm:pt modelId="{64EB0886-0396-4606-8558-1AC5C641C804}" type="pres">
      <dgm:prSet presAssocID="{D94A39C6-E6C8-4538-A1DD-50EB41666E83}" presName="hierRoot3" presStyleCnt="0"/>
      <dgm:spPr/>
    </dgm:pt>
    <dgm:pt modelId="{D7BAE7B9-C2D6-47CA-9111-27036C7A023A}" type="pres">
      <dgm:prSet presAssocID="{D94A39C6-E6C8-4538-A1DD-50EB41666E83}" presName="composite3" presStyleCnt="0"/>
      <dgm:spPr/>
    </dgm:pt>
    <dgm:pt modelId="{54B4CC10-D962-48FB-9ED3-77C97D9723B2}" type="pres">
      <dgm:prSet presAssocID="{D94A39C6-E6C8-4538-A1DD-50EB41666E83}" presName="background3" presStyleLbl="node3" presStyleIdx="0" presStyleCnt="2"/>
      <dgm:spPr/>
    </dgm:pt>
    <dgm:pt modelId="{16FFB854-CE60-4F1E-82A4-49C6327CCB7B}" type="pres">
      <dgm:prSet presAssocID="{D94A39C6-E6C8-4538-A1DD-50EB41666E83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C97564-3D50-4016-BC2D-5A3C068AD955}" type="pres">
      <dgm:prSet presAssocID="{D94A39C6-E6C8-4538-A1DD-50EB41666E83}" presName="hierChild4" presStyleCnt="0"/>
      <dgm:spPr/>
    </dgm:pt>
    <dgm:pt modelId="{9BD386D9-A813-407F-9386-3333EB7C6C2B}" type="pres">
      <dgm:prSet presAssocID="{F5152473-D7C6-4889-B6F8-E35AA7BC19EB}" presName="Name17" presStyleLbl="parChTrans1D3" presStyleIdx="1" presStyleCnt="2"/>
      <dgm:spPr/>
      <dgm:t>
        <a:bodyPr/>
        <a:lstStyle/>
        <a:p>
          <a:endParaRPr lang="ru-RU"/>
        </a:p>
      </dgm:t>
    </dgm:pt>
    <dgm:pt modelId="{7D9716CA-A077-46C8-A027-A8F2A4B7A523}" type="pres">
      <dgm:prSet presAssocID="{1CD8850C-38C2-41F2-AF4C-64D673CD9930}" presName="hierRoot3" presStyleCnt="0"/>
      <dgm:spPr/>
    </dgm:pt>
    <dgm:pt modelId="{7C376A80-CFFC-4677-92CC-18ADB9AD8EE0}" type="pres">
      <dgm:prSet presAssocID="{1CD8850C-38C2-41F2-AF4C-64D673CD9930}" presName="composite3" presStyleCnt="0"/>
      <dgm:spPr/>
    </dgm:pt>
    <dgm:pt modelId="{B64C1617-AC67-460E-986B-BBCFA6F79626}" type="pres">
      <dgm:prSet presAssocID="{1CD8850C-38C2-41F2-AF4C-64D673CD9930}" presName="background3" presStyleLbl="node3" presStyleIdx="1" presStyleCnt="2"/>
      <dgm:spPr/>
    </dgm:pt>
    <dgm:pt modelId="{E4B0E9BF-4875-43B8-944C-0FB0832D864C}" type="pres">
      <dgm:prSet presAssocID="{1CD8850C-38C2-41F2-AF4C-64D673CD9930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3E8B26-B5D3-45B8-AB04-78734A5AA96A}" type="pres">
      <dgm:prSet presAssocID="{1CD8850C-38C2-41F2-AF4C-64D673CD9930}" presName="hierChild4" presStyleCnt="0"/>
      <dgm:spPr/>
    </dgm:pt>
    <dgm:pt modelId="{9DFB9FC4-8660-46E5-94AE-935F6DD0C8E5}" type="pres">
      <dgm:prSet presAssocID="{3827FC82-E86D-4AAF-9F2B-4D3969C98510}" presName="Name10" presStyleLbl="parChTrans1D2" presStyleIdx="2" presStyleCnt="3"/>
      <dgm:spPr/>
      <dgm:t>
        <a:bodyPr/>
        <a:lstStyle/>
        <a:p>
          <a:endParaRPr lang="ru-RU"/>
        </a:p>
      </dgm:t>
    </dgm:pt>
    <dgm:pt modelId="{CA686F68-302B-405C-B1FD-79480BD9ED31}" type="pres">
      <dgm:prSet presAssocID="{EFC3F4C4-DEA4-4510-9983-B45FB5938016}" presName="hierRoot2" presStyleCnt="0"/>
      <dgm:spPr/>
    </dgm:pt>
    <dgm:pt modelId="{B3641328-7364-435F-8719-D8A0C525FCA4}" type="pres">
      <dgm:prSet presAssocID="{EFC3F4C4-DEA4-4510-9983-B45FB5938016}" presName="composite2" presStyleCnt="0"/>
      <dgm:spPr/>
    </dgm:pt>
    <dgm:pt modelId="{BFA9890A-6052-4374-B76A-A1D816DFBF5E}" type="pres">
      <dgm:prSet presAssocID="{EFC3F4C4-DEA4-4510-9983-B45FB5938016}" presName="background2" presStyleLbl="node2" presStyleIdx="2" presStyleCnt="3"/>
      <dgm:spPr/>
    </dgm:pt>
    <dgm:pt modelId="{F2B3D761-A30E-4373-80D1-52BE161CDB08}" type="pres">
      <dgm:prSet presAssocID="{EFC3F4C4-DEA4-4510-9983-B45FB5938016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9903DE-4F11-4994-9C7A-A1A6E3606425}" type="pres">
      <dgm:prSet presAssocID="{EFC3F4C4-DEA4-4510-9983-B45FB5938016}" presName="hierChild3" presStyleCnt="0"/>
      <dgm:spPr/>
    </dgm:pt>
  </dgm:ptLst>
  <dgm:cxnLst>
    <dgm:cxn modelId="{42D1A3B6-E7A7-4CE8-856B-1FAF7771CA87}" srcId="{7045B486-F381-47DC-8D53-4328184818C9}" destId="{3277E3C2-DA63-45A9-B4EF-269CBF7D202F}" srcOrd="0" destOrd="0" parTransId="{E5D25108-6A66-4495-AF13-0CCD6395A64F}" sibTransId="{6DB0E937-0F0B-4C19-8D0B-8AAF7A908F2D}"/>
    <dgm:cxn modelId="{F6382D68-8838-442B-BA15-6904803BA9E6}" type="presOf" srcId="{035EA401-1403-40D6-82BE-979D6A3144F2}" destId="{55314AEE-41E6-4DD4-980E-6FA0A6E167C5}" srcOrd="0" destOrd="0" presId="urn:microsoft.com/office/officeart/2005/8/layout/hierarchy1"/>
    <dgm:cxn modelId="{239C6F2E-CF04-4016-AB66-C1EC5FDFB37D}" type="presOf" srcId="{EFC3F4C4-DEA4-4510-9983-B45FB5938016}" destId="{F2B3D761-A30E-4373-80D1-52BE161CDB08}" srcOrd="0" destOrd="0" presId="urn:microsoft.com/office/officeart/2005/8/layout/hierarchy1"/>
    <dgm:cxn modelId="{01372A6F-FAB6-431C-BC84-2FF644AF198D}" type="presOf" srcId="{1CD8850C-38C2-41F2-AF4C-64D673CD9930}" destId="{E4B0E9BF-4875-43B8-944C-0FB0832D864C}" srcOrd="0" destOrd="0" presId="urn:microsoft.com/office/officeart/2005/8/layout/hierarchy1"/>
    <dgm:cxn modelId="{153CC2D4-0539-4D32-BBE8-A8E041998E87}" srcId="{7045B486-F381-47DC-8D53-4328184818C9}" destId="{035EA401-1403-40D6-82BE-979D6A3144F2}" srcOrd="1" destOrd="0" parTransId="{1E5682B2-1FD3-473B-B57A-06488E7EAD19}" sibTransId="{1E26633C-6183-4BEF-88C1-432E94ABDD68}"/>
    <dgm:cxn modelId="{C08C9DF1-4BED-4BFF-A7EE-9BEDA6FFBAC4}" type="presOf" srcId="{1E5682B2-1FD3-473B-B57A-06488E7EAD19}" destId="{25C159F7-50B2-47C0-AE78-52B5D388B3F4}" srcOrd="0" destOrd="0" presId="urn:microsoft.com/office/officeart/2005/8/layout/hierarchy1"/>
    <dgm:cxn modelId="{CDE3463E-A3AF-476C-A3CE-27AB6CB08BBE}" type="presOf" srcId="{D94A39C6-E6C8-4538-A1DD-50EB41666E83}" destId="{16FFB854-CE60-4F1E-82A4-49C6327CCB7B}" srcOrd="0" destOrd="0" presId="urn:microsoft.com/office/officeart/2005/8/layout/hierarchy1"/>
    <dgm:cxn modelId="{F13B2071-13DE-41D9-8DF1-6BF42604E567}" srcId="{7045B486-F381-47DC-8D53-4328184818C9}" destId="{EFC3F4C4-DEA4-4510-9983-B45FB5938016}" srcOrd="2" destOrd="0" parTransId="{3827FC82-E86D-4AAF-9F2B-4D3969C98510}" sibTransId="{A860162F-5F6D-474A-8552-7CF340F7D545}"/>
    <dgm:cxn modelId="{AD6140E7-D514-498B-86C0-B80F02B86976}" srcId="{035EA401-1403-40D6-82BE-979D6A3144F2}" destId="{1CD8850C-38C2-41F2-AF4C-64D673CD9930}" srcOrd="1" destOrd="0" parTransId="{F5152473-D7C6-4889-B6F8-E35AA7BC19EB}" sibTransId="{60C66AB6-5F19-4DCA-A328-31EFB7FE99C5}"/>
    <dgm:cxn modelId="{A23F60A5-50A4-4E70-B347-25426207764E}" srcId="{CCAB6242-7DC1-4CF8-9912-1DCC998D8A22}" destId="{7045B486-F381-47DC-8D53-4328184818C9}" srcOrd="0" destOrd="0" parTransId="{7E85F9C9-F238-4E0C-B5F1-F8B2288306FD}" sibTransId="{E858F06B-50E3-4FF6-A06F-044C4486662D}"/>
    <dgm:cxn modelId="{E9928ED2-7B08-4B86-A5A6-3D02ECB369D5}" type="presOf" srcId="{F5152473-D7C6-4889-B6F8-E35AA7BC19EB}" destId="{9BD386D9-A813-407F-9386-3333EB7C6C2B}" srcOrd="0" destOrd="0" presId="urn:microsoft.com/office/officeart/2005/8/layout/hierarchy1"/>
    <dgm:cxn modelId="{5AC914A7-CD82-400E-83A4-DCC47BCF8712}" type="presOf" srcId="{3827FC82-E86D-4AAF-9F2B-4D3969C98510}" destId="{9DFB9FC4-8660-46E5-94AE-935F6DD0C8E5}" srcOrd="0" destOrd="0" presId="urn:microsoft.com/office/officeart/2005/8/layout/hierarchy1"/>
    <dgm:cxn modelId="{73EE4108-9B7A-49CC-9690-345B295F0891}" type="presOf" srcId="{8152B383-F065-45F9-A5F7-C5EA5F41EDF9}" destId="{06DE2B5A-C43A-42EF-8EF0-D3633B82DBE4}" srcOrd="0" destOrd="0" presId="urn:microsoft.com/office/officeart/2005/8/layout/hierarchy1"/>
    <dgm:cxn modelId="{98FA2024-CDE0-462B-B81E-93A3889C85B4}" type="presOf" srcId="{7045B486-F381-47DC-8D53-4328184818C9}" destId="{461A1DE9-0086-4028-8B92-ECE4A78CF7E9}" srcOrd="0" destOrd="0" presId="urn:microsoft.com/office/officeart/2005/8/layout/hierarchy1"/>
    <dgm:cxn modelId="{124EBA54-3D66-48AE-8713-F281E6C8E6CB}" srcId="{035EA401-1403-40D6-82BE-979D6A3144F2}" destId="{D94A39C6-E6C8-4538-A1DD-50EB41666E83}" srcOrd="0" destOrd="0" parTransId="{8152B383-F065-45F9-A5F7-C5EA5F41EDF9}" sibTransId="{E50425A4-47DF-48EE-B015-B8CBCE1E6148}"/>
    <dgm:cxn modelId="{0BF471DF-DBBA-4A3A-A962-5460EFFC3DC3}" type="presOf" srcId="{E5D25108-6A66-4495-AF13-0CCD6395A64F}" destId="{8086009A-BDF6-4765-A3AD-4DC81C8C326D}" srcOrd="0" destOrd="0" presId="urn:microsoft.com/office/officeart/2005/8/layout/hierarchy1"/>
    <dgm:cxn modelId="{6625EAA5-AC8F-468B-815E-2CAE757CEF33}" type="presOf" srcId="{CCAB6242-7DC1-4CF8-9912-1DCC998D8A22}" destId="{7DFCD893-61C8-410E-B277-EA83C98211BC}" srcOrd="0" destOrd="0" presId="urn:microsoft.com/office/officeart/2005/8/layout/hierarchy1"/>
    <dgm:cxn modelId="{7536DC86-B391-4CD1-AC26-2F716E6AB0B2}" type="presOf" srcId="{3277E3C2-DA63-45A9-B4EF-269CBF7D202F}" destId="{364C4806-1AEB-40D3-AC47-8EDC8DC6F7C1}" srcOrd="0" destOrd="0" presId="urn:microsoft.com/office/officeart/2005/8/layout/hierarchy1"/>
    <dgm:cxn modelId="{3A7515D3-E8F3-4C38-A5AA-0F1635B488A9}" type="presParOf" srcId="{7DFCD893-61C8-410E-B277-EA83C98211BC}" destId="{471AA734-CD11-4359-AFAE-5EC0AFFAA99F}" srcOrd="0" destOrd="0" presId="urn:microsoft.com/office/officeart/2005/8/layout/hierarchy1"/>
    <dgm:cxn modelId="{D281B2A3-2738-4C51-B2F2-91405A95E8D7}" type="presParOf" srcId="{471AA734-CD11-4359-AFAE-5EC0AFFAA99F}" destId="{B3684CEE-1505-46A8-B146-7724AD0B3535}" srcOrd="0" destOrd="0" presId="urn:microsoft.com/office/officeart/2005/8/layout/hierarchy1"/>
    <dgm:cxn modelId="{569BFBD5-7B79-4A50-8309-23255D4EA747}" type="presParOf" srcId="{B3684CEE-1505-46A8-B146-7724AD0B3535}" destId="{CEFB409D-23F2-4244-9DE5-FD231FE769A5}" srcOrd="0" destOrd="0" presId="urn:microsoft.com/office/officeart/2005/8/layout/hierarchy1"/>
    <dgm:cxn modelId="{7F63BE33-53EB-4E25-8032-742DA364386B}" type="presParOf" srcId="{B3684CEE-1505-46A8-B146-7724AD0B3535}" destId="{461A1DE9-0086-4028-8B92-ECE4A78CF7E9}" srcOrd="1" destOrd="0" presId="urn:microsoft.com/office/officeart/2005/8/layout/hierarchy1"/>
    <dgm:cxn modelId="{2218465B-E71F-4CB4-999F-7BFFF8CC7D8F}" type="presParOf" srcId="{471AA734-CD11-4359-AFAE-5EC0AFFAA99F}" destId="{8BC31B1B-673D-4A95-BF3B-A7F62043F1FF}" srcOrd="1" destOrd="0" presId="urn:microsoft.com/office/officeart/2005/8/layout/hierarchy1"/>
    <dgm:cxn modelId="{D7ACA31A-D322-494B-8A27-C7C522DEE534}" type="presParOf" srcId="{8BC31B1B-673D-4A95-BF3B-A7F62043F1FF}" destId="{8086009A-BDF6-4765-A3AD-4DC81C8C326D}" srcOrd="0" destOrd="0" presId="urn:microsoft.com/office/officeart/2005/8/layout/hierarchy1"/>
    <dgm:cxn modelId="{EA7AFB92-0466-498C-8009-47ED9B046B5E}" type="presParOf" srcId="{8BC31B1B-673D-4A95-BF3B-A7F62043F1FF}" destId="{38332062-C855-4688-B9F4-B5ADCFD91D7E}" srcOrd="1" destOrd="0" presId="urn:microsoft.com/office/officeart/2005/8/layout/hierarchy1"/>
    <dgm:cxn modelId="{9176E71B-8B8B-4E7B-BDAB-A2052CD94E4A}" type="presParOf" srcId="{38332062-C855-4688-B9F4-B5ADCFD91D7E}" destId="{F3DBFCC0-9F0D-4645-91B3-1D4086BB9041}" srcOrd="0" destOrd="0" presId="urn:microsoft.com/office/officeart/2005/8/layout/hierarchy1"/>
    <dgm:cxn modelId="{0328B329-16C6-4160-B28F-BD3C62A74D5C}" type="presParOf" srcId="{F3DBFCC0-9F0D-4645-91B3-1D4086BB9041}" destId="{8C11FA17-7E45-4B6F-AF74-D1B2AE0FB95A}" srcOrd="0" destOrd="0" presId="urn:microsoft.com/office/officeart/2005/8/layout/hierarchy1"/>
    <dgm:cxn modelId="{EBC69328-C664-4ECE-A61A-F863937791CE}" type="presParOf" srcId="{F3DBFCC0-9F0D-4645-91B3-1D4086BB9041}" destId="{364C4806-1AEB-40D3-AC47-8EDC8DC6F7C1}" srcOrd="1" destOrd="0" presId="urn:microsoft.com/office/officeart/2005/8/layout/hierarchy1"/>
    <dgm:cxn modelId="{5B929130-1D71-47A0-8E47-73F3106B258A}" type="presParOf" srcId="{38332062-C855-4688-B9F4-B5ADCFD91D7E}" destId="{E8E418E4-81EA-49FD-89A3-628183CCCDED}" srcOrd="1" destOrd="0" presId="urn:microsoft.com/office/officeart/2005/8/layout/hierarchy1"/>
    <dgm:cxn modelId="{5E2235D0-777F-45D4-A4EC-AADC30E5FE52}" type="presParOf" srcId="{8BC31B1B-673D-4A95-BF3B-A7F62043F1FF}" destId="{25C159F7-50B2-47C0-AE78-52B5D388B3F4}" srcOrd="2" destOrd="0" presId="urn:microsoft.com/office/officeart/2005/8/layout/hierarchy1"/>
    <dgm:cxn modelId="{2184DA17-6C23-402E-A64F-3C930FF4C0C9}" type="presParOf" srcId="{8BC31B1B-673D-4A95-BF3B-A7F62043F1FF}" destId="{6220A0E4-A0C3-4E67-8DBF-493B9AC48085}" srcOrd="3" destOrd="0" presId="urn:microsoft.com/office/officeart/2005/8/layout/hierarchy1"/>
    <dgm:cxn modelId="{DECFCCD1-C36C-4E06-AA3F-664E32AC396C}" type="presParOf" srcId="{6220A0E4-A0C3-4E67-8DBF-493B9AC48085}" destId="{469383CD-6552-4A4A-8658-B512F4E0CA23}" srcOrd="0" destOrd="0" presId="urn:microsoft.com/office/officeart/2005/8/layout/hierarchy1"/>
    <dgm:cxn modelId="{26C9E069-5CDD-401C-AA75-1A6F388DFE78}" type="presParOf" srcId="{469383CD-6552-4A4A-8658-B512F4E0CA23}" destId="{4C972237-A2AC-46B9-A553-6C65442A8C9C}" srcOrd="0" destOrd="0" presId="urn:microsoft.com/office/officeart/2005/8/layout/hierarchy1"/>
    <dgm:cxn modelId="{DA36D7AC-7BA6-4210-B0D1-702420A556A3}" type="presParOf" srcId="{469383CD-6552-4A4A-8658-B512F4E0CA23}" destId="{55314AEE-41E6-4DD4-980E-6FA0A6E167C5}" srcOrd="1" destOrd="0" presId="urn:microsoft.com/office/officeart/2005/8/layout/hierarchy1"/>
    <dgm:cxn modelId="{0DF5F5BE-E36A-4929-8D39-6D0879B15091}" type="presParOf" srcId="{6220A0E4-A0C3-4E67-8DBF-493B9AC48085}" destId="{84A48473-DC69-4F71-ABC7-857165CA7129}" srcOrd="1" destOrd="0" presId="urn:microsoft.com/office/officeart/2005/8/layout/hierarchy1"/>
    <dgm:cxn modelId="{811FC50B-C2DF-47FB-9A20-FD09894D764E}" type="presParOf" srcId="{84A48473-DC69-4F71-ABC7-857165CA7129}" destId="{06DE2B5A-C43A-42EF-8EF0-D3633B82DBE4}" srcOrd="0" destOrd="0" presId="urn:microsoft.com/office/officeart/2005/8/layout/hierarchy1"/>
    <dgm:cxn modelId="{2E2EB435-BE15-421E-A982-4BD39638BE83}" type="presParOf" srcId="{84A48473-DC69-4F71-ABC7-857165CA7129}" destId="{64EB0886-0396-4606-8558-1AC5C641C804}" srcOrd="1" destOrd="0" presId="urn:microsoft.com/office/officeart/2005/8/layout/hierarchy1"/>
    <dgm:cxn modelId="{7A33D935-B07B-41CD-A673-805F8374247F}" type="presParOf" srcId="{64EB0886-0396-4606-8558-1AC5C641C804}" destId="{D7BAE7B9-C2D6-47CA-9111-27036C7A023A}" srcOrd="0" destOrd="0" presId="urn:microsoft.com/office/officeart/2005/8/layout/hierarchy1"/>
    <dgm:cxn modelId="{837789EE-2E54-4F76-A4DE-4767864F5697}" type="presParOf" srcId="{D7BAE7B9-C2D6-47CA-9111-27036C7A023A}" destId="{54B4CC10-D962-48FB-9ED3-77C97D9723B2}" srcOrd="0" destOrd="0" presId="urn:microsoft.com/office/officeart/2005/8/layout/hierarchy1"/>
    <dgm:cxn modelId="{F8985286-C083-4E42-968D-A43C9D981C92}" type="presParOf" srcId="{D7BAE7B9-C2D6-47CA-9111-27036C7A023A}" destId="{16FFB854-CE60-4F1E-82A4-49C6327CCB7B}" srcOrd="1" destOrd="0" presId="urn:microsoft.com/office/officeart/2005/8/layout/hierarchy1"/>
    <dgm:cxn modelId="{F0801CAF-986C-4DA9-906F-2235A694B932}" type="presParOf" srcId="{64EB0886-0396-4606-8558-1AC5C641C804}" destId="{E7C97564-3D50-4016-BC2D-5A3C068AD955}" srcOrd="1" destOrd="0" presId="urn:microsoft.com/office/officeart/2005/8/layout/hierarchy1"/>
    <dgm:cxn modelId="{B48D3F5C-4D3A-4A1E-919C-40B7EA416F2E}" type="presParOf" srcId="{84A48473-DC69-4F71-ABC7-857165CA7129}" destId="{9BD386D9-A813-407F-9386-3333EB7C6C2B}" srcOrd="2" destOrd="0" presId="urn:microsoft.com/office/officeart/2005/8/layout/hierarchy1"/>
    <dgm:cxn modelId="{C72AF995-C4A7-41F0-9B35-8A14416FC95B}" type="presParOf" srcId="{84A48473-DC69-4F71-ABC7-857165CA7129}" destId="{7D9716CA-A077-46C8-A027-A8F2A4B7A523}" srcOrd="3" destOrd="0" presId="urn:microsoft.com/office/officeart/2005/8/layout/hierarchy1"/>
    <dgm:cxn modelId="{CA1DB57A-09D8-4CEF-AE6B-B14483721EE0}" type="presParOf" srcId="{7D9716CA-A077-46C8-A027-A8F2A4B7A523}" destId="{7C376A80-CFFC-4677-92CC-18ADB9AD8EE0}" srcOrd="0" destOrd="0" presId="urn:microsoft.com/office/officeart/2005/8/layout/hierarchy1"/>
    <dgm:cxn modelId="{F1EA156B-D2D1-4A6D-8E03-0C00B5711825}" type="presParOf" srcId="{7C376A80-CFFC-4677-92CC-18ADB9AD8EE0}" destId="{B64C1617-AC67-460E-986B-BBCFA6F79626}" srcOrd="0" destOrd="0" presId="urn:microsoft.com/office/officeart/2005/8/layout/hierarchy1"/>
    <dgm:cxn modelId="{7C4661CE-4804-4FF9-823C-ADEC690572A6}" type="presParOf" srcId="{7C376A80-CFFC-4677-92CC-18ADB9AD8EE0}" destId="{E4B0E9BF-4875-43B8-944C-0FB0832D864C}" srcOrd="1" destOrd="0" presId="urn:microsoft.com/office/officeart/2005/8/layout/hierarchy1"/>
    <dgm:cxn modelId="{DF98A98B-ADA0-467D-8BEB-9C152EFA3D57}" type="presParOf" srcId="{7D9716CA-A077-46C8-A027-A8F2A4B7A523}" destId="{CF3E8B26-B5D3-45B8-AB04-78734A5AA96A}" srcOrd="1" destOrd="0" presId="urn:microsoft.com/office/officeart/2005/8/layout/hierarchy1"/>
    <dgm:cxn modelId="{539F92E5-0B77-4463-86FB-C3961C6A6B59}" type="presParOf" srcId="{8BC31B1B-673D-4A95-BF3B-A7F62043F1FF}" destId="{9DFB9FC4-8660-46E5-94AE-935F6DD0C8E5}" srcOrd="4" destOrd="0" presId="urn:microsoft.com/office/officeart/2005/8/layout/hierarchy1"/>
    <dgm:cxn modelId="{469F2177-6F59-452E-B851-572032655AC4}" type="presParOf" srcId="{8BC31B1B-673D-4A95-BF3B-A7F62043F1FF}" destId="{CA686F68-302B-405C-B1FD-79480BD9ED31}" srcOrd="5" destOrd="0" presId="urn:microsoft.com/office/officeart/2005/8/layout/hierarchy1"/>
    <dgm:cxn modelId="{6456AE25-5F81-45B3-A1FC-35BA081896D2}" type="presParOf" srcId="{CA686F68-302B-405C-B1FD-79480BD9ED31}" destId="{B3641328-7364-435F-8719-D8A0C525FCA4}" srcOrd="0" destOrd="0" presId="urn:microsoft.com/office/officeart/2005/8/layout/hierarchy1"/>
    <dgm:cxn modelId="{A370F1EA-B081-4FF8-B5FF-B7FA0A16090B}" type="presParOf" srcId="{B3641328-7364-435F-8719-D8A0C525FCA4}" destId="{BFA9890A-6052-4374-B76A-A1D816DFBF5E}" srcOrd="0" destOrd="0" presId="urn:microsoft.com/office/officeart/2005/8/layout/hierarchy1"/>
    <dgm:cxn modelId="{4F1CFE8A-70C9-4200-A17D-CE0634B63576}" type="presParOf" srcId="{B3641328-7364-435F-8719-D8A0C525FCA4}" destId="{F2B3D761-A30E-4373-80D1-52BE161CDB08}" srcOrd="1" destOrd="0" presId="urn:microsoft.com/office/officeart/2005/8/layout/hierarchy1"/>
    <dgm:cxn modelId="{35809C2A-F00F-4312-B16A-3C0EB72443E5}" type="presParOf" srcId="{CA686F68-302B-405C-B1FD-79480BD9ED31}" destId="{759903DE-4F11-4994-9C7A-A1A6E36064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6BCCAF-A610-421F-9245-2863D5DC1A93}" type="doc">
      <dgm:prSet loTypeId="urn:microsoft.com/office/officeart/2005/8/layout/funnel1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AF09851-8C87-4E94-8267-BCE47522D525}">
      <dgm:prSet phldrT="[Текст]"/>
      <dgm:spPr/>
      <dgm:t>
        <a:bodyPr/>
        <a:lstStyle/>
        <a:p>
          <a:r>
            <a:rPr lang="ru-RU" b="1" dirty="0" smtClean="0">
              <a:solidFill>
                <a:srgbClr val="183D5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Сведения баз данных ОГД (ИС ЭСФ, СОНО и др.) </a:t>
          </a:r>
          <a:endParaRPr lang="ru-RU" b="1" dirty="0">
            <a:solidFill>
              <a:srgbClr val="183D5E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E1CC060-8DB2-44E7-AA1A-48F492E98C86}" type="parTrans" cxnId="{638ED23B-5352-4695-95FD-B6B855BB2502}">
      <dgm:prSet/>
      <dgm:spPr/>
      <dgm:t>
        <a:bodyPr/>
        <a:lstStyle/>
        <a:p>
          <a:endParaRPr lang="ru-RU"/>
        </a:p>
      </dgm:t>
    </dgm:pt>
    <dgm:pt modelId="{1C2ACBBE-61B8-480F-AC25-051ABC7BADFA}" type="sibTrans" cxnId="{638ED23B-5352-4695-95FD-B6B855BB2502}">
      <dgm:prSet/>
      <dgm:spPr/>
      <dgm:t>
        <a:bodyPr/>
        <a:lstStyle/>
        <a:p>
          <a:endParaRPr lang="ru-RU"/>
        </a:p>
      </dgm:t>
    </dgm:pt>
    <dgm:pt modelId="{99BB24B0-4295-4575-AA61-F485F7425E29}">
      <dgm:prSet phldrT="[Текст]"/>
      <dgm:spPr/>
      <dgm:t>
        <a:bodyPr/>
        <a:lstStyle/>
        <a:p>
          <a:r>
            <a:rPr lang="ru-RU" b="1" dirty="0" smtClean="0">
              <a:solidFill>
                <a:srgbClr val="183D5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Сведения ДТ</a:t>
          </a:r>
          <a:endParaRPr lang="ru-RU" b="1" dirty="0">
            <a:solidFill>
              <a:srgbClr val="183D5E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FCB475-96EE-4852-82FB-330323F4D8EC}" type="parTrans" cxnId="{C01CA28A-019D-425D-8D1A-1FB1C2C3B1E0}">
      <dgm:prSet/>
      <dgm:spPr/>
      <dgm:t>
        <a:bodyPr/>
        <a:lstStyle/>
        <a:p>
          <a:endParaRPr lang="ru-RU"/>
        </a:p>
      </dgm:t>
    </dgm:pt>
    <dgm:pt modelId="{164226F6-6818-42B1-BCD5-EA090F013B74}" type="sibTrans" cxnId="{C01CA28A-019D-425D-8D1A-1FB1C2C3B1E0}">
      <dgm:prSet/>
      <dgm:spPr/>
      <dgm:t>
        <a:bodyPr/>
        <a:lstStyle/>
        <a:p>
          <a:endParaRPr lang="ru-RU"/>
        </a:p>
      </dgm:t>
    </dgm:pt>
    <dgm:pt modelId="{0B823A93-7633-45F0-AEE1-488371A03CC5}">
      <dgm:prSet phldrT="[Текст]" custT="1"/>
      <dgm:spPr/>
      <dgm:t>
        <a:bodyPr/>
        <a:lstStyle/>
        <a:p>
          <a:endParaRPr lang="ru-RU"/>
        </a:p>
      </dgm:t>
    </dgm:pt>
    <dgm:pt modelId="{8C97AE5B-2F72-4DF9-8EC6-A9CFBF430901}" type="parTrans" cxnId="{2A7C40DA-2BB8-45D3-AB17-D67AB311B26D}">
      <dgm:prSet/>
      <dgm:spPr/>
      <dgm:t>
        <a:bodyPr/>
        <a:lstStyle/>
        <a:p>
          <a:endParaRPr lang="ru-RU"/>
        </a:p>
      </dgm:t>
    </dgm:pt>
    <dgm:pt modelId="{FD5E1508-0634-499F-A216-78DB641538CF}" type="sibTrans" cxnId="{2A7C40DA-2BB8-45D3-AB17-D67AB311B26D}">
      <dgm:prSet/>
      <dgm:spPr/>
      <dgm:t>
        <a:bodyPr/>
        <a:lstStyle/>
        <a:p>
          <a:endParaRPr lang="ru-RU"/>
        </a:p>
      </dgm:t>
    </dgm:pt>
    <dgm:pt modelId="{ED0D36E3-519B-448D-81E2-39D406F3D63B}">
      <dgm:prSet phldrT="[Текст]"/>
      <dgm:spPr/>
      <dgm:t>
        <a:bodyPr/>
        <a:lstStyle/>
        <a:p>
          <a:r>
            <a:rPr lang="ru-RU" b="1" smtClean="0">
              <a:solidFill>
                <a:srgbClr val="183D5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Сведения ФНО</a:t>
          </a:r>
          <a:endParaRPr lang="ru-RU" b="1" dirty="0">
            <a:solidFill>
              <a:srgbClr val="183D5E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5137622-1196-4D24-AF39-5F3C2D29BE05}" type="parTrans" cxnId="{81BAE652-1781-496D-9E69-FD032F1C9F0A}">
      <dgm:prSet/>
      <dgm:spPr/>
      <dgm:t>
        <a:bodyPr/>
        <a:lstStyle/>
        <a:p>
          <a:endParaRPr lang="ru-RU"/>
        </a:p>
      </dgm:t>
    </dgm:pt>
    <dgm:pt modelId="{7C93E61D-8F8A-47BA-81D0-41A94CAEC051}" type="sibTrans" cxnId="{81BAE652-1781-496D-9E69-FD032F1C9F0A}">
      <dgm:prSet/>
      <dgm:spPr/>
      <dgm:t>
        <a:bodyPr/>
        <a:lstStyle/>
        <a:p>
          <a:endParaRPr lang="ru-RU"/>
        </a:p>
      </dgm:t>
    </dgm:pt>
    <dgm:pt modelId="{4E15E86F-3426-49DD-934E-58588EF0E1FD}">
      <dgm:prSet phldrT="[Текст]"/>
      <dgm:spPr/>
      <dgm:t>
        <a:bodyPr/>
        <a:lstStyle/>
        <a:p>
          <a:endParaRPr lang="ru-RU" dirty="0">
            <a:solidFill>
              <a:srgbClr val="FF0000"/>
            </a:solidFill>
          </a:endParaRPr>
        </a:p>
      </dgm:t>
    </dgm:pt>
    <dgm:pt modelId="{3F3BCA9F-CA73-485D-87B5-EAA96ED3DB41}" type="sibTrans" cxnId="{9783B7BA-6FB9-451F-A4A6-645CE40C9746}">
      <dgm:prSet/>
      <dgm:spPr/>
      <dgm:t>
        <a:bodyPr/>
        <a:lstStyle/>
        <a:p>
          <a:endParaRPr lang="ru-RU"/>
        </a:p>
      </dgm:t>
    </dgm:pt>
    <dgm:pt modelId="{2C02DAC4-DAAD-4BD1-807C-3843492908AD}" type="parTrans" cxnId="{9783B7BA-6FB9-451F-A4A6-645CE40C9746}">
      <dgm:prSet/>
      <dgm:spPr/>
      <dgm:t>
        <a:bodyPr/>
        <a:lstStyle/>
        <a:p>
          <a:endParaRPr lang="ru-RU"/>
        </a:p>
      </dgm:t>
    </dgm:pt>
    <dgm:pt modelId="{EF1447AB-2875-4C24-8703-33AD540147DA}" type="pres">
      <dgm:prSet presAssocID="{5F6BCCAF-A610-421F-9245-2863D5DC1A93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A69761-809E-4023-A0BF-3729E0D2C8A1}" type="pres">
      <dgm:prSet presAssocID="{5F6BCCAF-A610-421F-9245-2863D5DC1A93}" presName="ellipse" presStyleLbl="trBgShp" presStyleIdx="0" presStyleCnt="1" custLinFactNeighborX="-17113" custLinFactNeighborY="26168"/>
      <dgm:spPr/>
      <dgm:t>
        <a:bodyPr/>
        <a:lstStyle/>
        <a:p>
          <a:endParaRPr lang="ru-RU"/>
        </a:p>
      </dgm:t>
    </dgm:pt>
    <dgm:pt modelId="{0E499549-E9D8-4640-8DB7-71076A0F4413}" type="pres">
      <dgm:prSet presAssocID="{5F6BCCAF-A610-421F-9245-2863D5DC1A93}" presName="arrow1" presStyleLbl="fgShp" presStyleIdx="0" presStyleCnt="1" custLinFactX="-7088" custLinFactNeighborX="-100000" custLinFactNeighborY="20800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B2140E46-AF36-488B-B640-7B02BD4F57B9}" type="pres">
      <dgm:prSet presAssocID="{5F6BCCAF-A610-421F-9245-2863D5DC1A93}" presName="rectangle" presStyleLbl="revTx" presStyleIdx="0" presStyleCnt="1" custScaleX="69424" custScaleY="51448" custLinFactNeighborX="-12550" custLinFactNeighborY="-1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41B0C-8DD7-4BB4-A363-A06529EAA298}" type="pres">
      <dgm:prSet presAssocID="{DAF09851-8C87-4E94-8267-BCE47522D525}" presName="item1" presStyleLbl="node1" presStyleIdx="0" presStyleCnt="3" custLinFactNeighborX="-58964" custLinFactNeighborY="-54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EC768-170C-41B1-85AC-86FCC1F07D57}" type="pres">
      <dgm:prSet presAssocID="{ED0D36E3-519B-448D-81E2-39D406F3D63B}" presName="item2" presStyleLbl="node1" presStyleIdx="1" presStyleCnt="3" custLinFactNeighborX="-81725" custLinFactNeighborY="-18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3524AE-4027-4D29-B34C-505224290C86}" type="pres">
      <dgm:prSet presAssocID="{4E15E86F-3426-49DD-934E-58588EF0E1FD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297F0-D84B-458B-AC62-581665A5B230}" type="pres">
      <dgm:prSet presAssocID="{5F6BCCAF-A610-421F-9245-2863D5DC1A93}" presName="funnel" presStyleLbl="trAlignAcc1" presStyleIdx="0" presStyleCnt="1" custLinFactNeighborX="-18201" custLinFactNeighborY="9168"/>
      <dgm:spPr/>
      <dgm:t>
        <a:bodyPr/>
        <a:lstStyle/>
        <a:p>
          <a:endParaRPr lang="ru-RU"/>
        </a:p>
      </dgm:t>
    </dgm:pt>
  </dgm:ptLst>
  <dgm:cxnLst>
    <dgm:cxn modelId="{24A183CB-4F97-47E5-AA85-4698C995EAEB}" type="presOf" srcId="{5F6BCCAF-A610-421F-9245-2863D5DC1A93}" destId="{EF1447AB-2875-4C24-8703-33AD540147DA}" srcOrd="0" destOrd="0" presId="urn:microsoft.com/office/officeart/2005/8/layout/funnel1"/>
    <dgm:cxn modelId="{D4E742EE-4E43-43CC-BC6F-CFC559A4C7A6}" type="presOf" srcId="{DAF09851-8C87-4E94-8267-BCE47522D525}" destId="{B3CEC768-170C-41B1-85AC-86FCC1F07D57}" srcOrd="0" destOrd="0" presId="urn:microsoft.com/office/officeart/2005/8/layout/funnel1"/>
    <dgm:cxn modelId="{2A7C40DA-2BB8-45D3-AB17-D67AB311B26D}" srcId="{5F6BCCAF-A610-421F-9245-2863D5DC1A93}" destId="{0B823A93-7633-45F0-AEE1-488371A03CC5}" srcOrd="4" destOrd="0" parTransId="{8C97AE5B-2F72-4DF9-8EC6-A9CFBF430901}" sibTransId="{FD5E1508-0634-499F-A216-78DB641538CF}"/>
    <dgm:cxn modelId="{C01CA28A-019D-425D-8D1A-1FB1C2C3B1E0}" srcId="{5F6BCCAF-A610-421F-9245-2863D5DC1A93}" destId="{99BB24B0-4295-4575-AA61-F485F7425E29}" srcOrd="0" destOrd="0" parTransId="{87FCB475-96EE-4852-82FB-330323F4D8EC}" sibTransId="{164226F6-6818-42B1-BCD5-EA090F013B74}"/>
    <dgm:cxn modelId="{D586BFC9-520C-4ED4-9E68-8A7A6B097E3A}" type="presOf" srcId="{ED0D36E3-519B-448D-81E2-39D406F3D63B}" destId="{22A41B0C-8DD7-4BB4-A363-A06529EAA298}" srcOrd="0" destOrd="0" presId="urn:microsoft.com/office/officeart/2005/8/layout/funnel1"/>
    <dgm:cxn modelId="{1B77A7CD-791D-4C4D-8559-947B091D5736}" type="presOf" srcId="{99BB24B0-4295-4575-AA61-F485F7425E29}" destId="{303524AE-4027-4D29-B34C-505224290C86}" srcOrd="0" destOrd="0" presId="urn:microsoft.com/office/officeart/2005/8/layout/funnel1"/>
    <dgm:cxn modelId="{81BAE652-1781-496D-9E69-FD032F1C9F0A}" srcId="{5F6BCCAF-A610-421F-9245-2863D5DC1A93}" destId="{ED0D36E3-519B-448D-81E2-39D406F3D63B}" srcOrd="2" destOrd="0" parTransId="{85137622-1196-4D24-AF39-5F3C2D29BE05}" sibTransId="{7C93E61D-8F8A-47BA-81D0-41A94CAEC051}"/>
    <dgm:cxn modelId="{638ED23B-5352-4695-95FD-B6B855BB2502}" srcId="{5F6BCCAF-A610-421F-9245-2863D5DC1A93}" destId="{DAF09851-8C87-4E94-8267-BCE47522D525}" srcOrd="1" destOrd="0" parTransId="{AE1CC060-8DB2-44E7-AA1A-48F492E98C86}" sibTransId="{1C2ACBBE-61B8-480F-AC25-051ABC7BADFA}"/>
    <dgm:cxn modelId="{10B69771-E5F6-45E0-8AFD-84C454146645}" type="presOf" srcId="{4E15E86F-3426-49DD-934E-58588EF0E1FD}" destId="{B2140E46-AF36-488B-B640-7B02BD4F57B9}" srcOrd="0" destOrd="0" presId="urn:microsoft.com/office/officeart/2005/8/layout/funnel1"/>
    <dgm:cxn modelId="{9783B7BA-6FB9-451F-A4A6-645CE40C9746}" srcId="{5F6BCCAF-A610-421F-9245-2863D5DC1A93}" destId="{4E15E86F-3426-49DD-934E-58588EF0E1FD}" srcOrd="3" destOrd="0" parTransId="{2C02DAC4-DAAD-4BD1-807C-3843492908AD}" sibTransId="{3F3BCA9F-CA73-485D-87B5-EAA96ED3DB41}"/>
    <dgm:cxn modelId="{5476DF5A-23F3-48D1-A7F5-ECDB916314E7}" type="presParOf" srcId="{EF1447AB-2875-4C24-8703-33AD540147DA}" destId="{A7A69761-809E-4023-A0BF-3729E0D2C8A1}" srcOrd="0" destOrd="0" presId="urn:microsoft.com/office/officeart/2005/8/layout/funnel1"/>
    <dgm:cxn modelId="{DEB47FED-01BE-4248-A38C-6B9B695E9CA1}" type="presParOf" srcId="{EF1447AB-2875-4C24-8703-33AD540147DA}" destId="{0E499549-E9D8-4640-8DB7-71076A0F4413}" srcOrd="1" destOrd="0" presId="urn:microsoft.com/office/officeart/2005/8/layout/funnel1"/>
    <dgm:cxn modelId="{6531D445-09D0-4E70-AF63-3B810B6B9109}" type="presParOf" srcId="{EF1447AB-2875-4C24-8703-33AD540147DA}" destId="{B2140E46-AF36-488B-B640-7B02BD4F57B9}" srcOrd="2" destOrd="0" presId="urn:microsoft.com/office/officeart/2005/8/layout/funnel1"/>
    <dgm:cxn modelId="{198E9DDF-8DB2-47D0-B3D4-273CC8CAC1A1}" type="presParOf" srcId="{EF1447AB-2875-4C24-8703-33AD540147DA}" destId="{22A41B0C-8DD7-4BB4-A363-A06529EAA298}" srcOrd="3" destOrd="0" presId="urn:microsoft.com/office/officeart/2005/8/layout/funnel1"/>
    <dgm:cxn modelId="{65D4E188-4E06-41BD-A7E4-6488365613B7}" type="presParOf" srcId="{EF1447AB-2875-4C24-8703-33AD540147DA}" destId="{B3CEC768-170C-41B1-85AC-86FCC1F07D57}" srcOrd="4" destOrd="0" presId="urn:microsoft.com/office/officeart/2005/8/layout/funnel1"/>
    <dgm:cxn modelId="{6F3A7905-3416-4EDE-BE66-5718B8AEFCBA}" type="presParOf" srcId="{EF1447AB-2875-4C24-8703-33AD540147DA}" destId="{303524AE-4027-4D29-B34C-505224290C86}" srcOrd="5" destOrd="0" presId="urn:microsoft.com/office/officeart/2005/8/layout/funnel1"/>
    <dgm:cxn modelId="{0D25B2D8-909F-4A86-8BE2-E129691C7B08}" type="presParOf" srcId="{EF1447AB-2875-4C24-8703-33AD540147DA}" destId="{A08297F0-D84B-458B-AC62-581665A5B23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E1F8F-A52F-4420-B4C2-6220A29DD8C4}">
      <dsp:nvSpPr>
        <dsp:cNvPr id="0" name=""/>
        <dsp:cNvSpPr/>
      </dsp:nvSpPr>
      <dsp:spPr>
        <a:xfrm>
          <a:off x="4623529" y="2241766"/>
          <a:ext cx="926734" cy="417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526"/>
              </a:lnTo>
              <a:lnTo>
                <a:pt x="926734" y="284526"/>
              </a:lnTo>
              <a:lnTo>
                <a:pt x="926734" y="4175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3AE045-91F0-404D-B848-8B19512F2018}">
      <dsp:nvSpPr>
        <dsp:cNvPr id="0" name=""/>
        <dsp:cNvSpPr/>
      </dsp:nvSpPr>
      <dsp:spPr>
        <a:xfrm>
          <a:off x="3697161" y="2241766"/>
          <a:ext cx="926367" cy="417518"/>
        </a:xfrm>
        <a:custGeom>
          <a:avLst/>
          <a:gdLst/>
          <a:ahLst/>
          <a:cxnLst/>
          <a:rect l="0" t="0" r="0" b="0"/>
          <a:pathLst>
            <a:path>
              <a:moveTo>
                <a:pt x="926367" y="0"/>
              </a:moveTo>
              <a:lnTo>
                <a:pt x="926367" y="284526"/>
              </a:lnTo>
              <a:lnTo>
                <a:pt x="0" y="284526"/>
              </a:lnTo>
              <a:lnTo>
                <a:pt x="0" y="4175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0C736F-B624-4601-8088-524457E0966C}">
      <dsp:nvSpPr>
        <dsp:cNvPr id="0" name=""/>
        <dsp:cNvSpPr/>
      </dsp:nvSpPr>
      <dsp:spPr>
        <a:xfrm>
          <a:off x="3747895" y="938326"/>
          <a:ext cx="875634" cy="391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46"/>
              </a:lnTo>
              <a:lnTo>
                <a:pt x="875634" y="258846"/>
              </a:lnTo>
              <a:lnTo>
                <a:pt x="875634" y="391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62A51-80FE-4E1F-A6C1-C6620446FF64}">
      <dsp:nvSpPr>
        <dsp:cNvPr id="0" name=""/>
        <dsp:cNvSpPr/>
      </dsp:nvSpPr>
      <dsp:spPr>
        <a:xfrm>
          <a:off x="2741479" y="938326"/>
          <a:ext cx="1006416" cy="391838"/>
        </a:xfrm>
        <a:custGeom>
          <a:avLst/>
          <a:gdLst/>
          <a:ahLst/>
          <a:cxnLst/>
          <a:rect l="0" t="0" r="0" b="0"/>
          <a:pathLst>
            <a:path>
              <a:moveTo>
                <a:pt x="1006416" y="0"/>
              </a:moveTo>
              <a:lnTo>
                <a:pt x="1006416" y="258846"/>
              </a:lnTo>
              <a:lnTo>
                <a:pt x="0" y="258846"/>
              </a:lnTo>
              <a:lnTo>
                <a:pt x="0" y="391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A3C3B-9A88-4B24-963F-80D9C89C896F}">
      <dsp:nvSpPr>
        <dsp:cNvPr id="0" name=""/>
        <dsp:cNvSpPr/>
      </dsp:nvSpPr>
      <dsp:spPr>
        <a:xfrm>
          <a:off x="2470720" y="26725"/>
          <a:ext cx="2554349" cy="911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501761-7523-4B0A-966C-D9064EF5E174}">
      <dsp:nvSpPr>
        <dsp:cNvPr id="0" name=""/>
        <dsp:cNvSpPr/>
      </dsp:nvSpPr>
      <dsp:spPr>
        <a:xfrm>
          <a:off x="2630231" y="178260"/>
          <a:ext cx="2554349" cy="911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Таможенная проверка</a:t>
          </a:r>
        </a:p>
      </dsp:txBody>
      <dsp:txXfrm>
        <a:off x="2656931" y="204960"/>
        <a:ext cx="2500949" cy="858201"/>
      </dsp:txXfrm>
    </dsp:sp>
    <dsp:sp modelId="{10ABB6A4-71F5-4F2E-9F72-B38F221FA514}">
      <dsp:nvSpPr>
        <dsp:cNvPr id="0" name=""/>
        <dsp:cNvSpPr/>
      </dsp:nvSpPr>
      <dsp:spPr>
        <a:xfrm>
          <a:off x="2008487" y="1330164"/>
          <a:ext cx="1465984" cy="911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37F49-0FF3-409D-A7D9-62A3A4CBE8D6}">
      <dsp:nvSpPr>
        <dsp:cNvPr id="0" name=""/>
        <dsp:cNvSpPr/>
      </dsp:nvSpPr>
      <dsp:spPr>
        <a:xfrm>
          <a:off x="2167997" y="1481699"/>
          <a:ext cx="1465984" cy="911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Камеральная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таможенная проверка</a:t>
          </a:r>
          <a:endParaRPr lang="ru-RU" sz="1400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94697" y="1508399"/>
        <a:ext cx="1412584" cy="858201"/>
      </dsp:txXfrm>
    </dsp:sp>
    <dsp:sp modelId="{1BC4B8F4-569B-4D97-AC8F-F0843479BD42}">
      <dsp:nvSpPr>
        <dsp:cNvPr id="0" name=""/>
        <dsp:cNvSpPr/>
      </dsp:nvSpPr>
      <dsp:spPr>
        <a:xfrm>
          <a:off x="3793491" y="1330164"/>
          <a:ext cx="1660076" cy="911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50420F-A8F0-4765-8B16-C9D551F04DD9}">
      <dsp:nvSpPr>
        <dsp:cNvPr id="0" name=""/>
        <dsp:cNvSpPr/>
      </dsp:nvSpPr>
      <dsp:spPr>
        <a:xfrm>
          <a:off x="3953002" y="1481699"/>
          <a:ext cx="1660076" cy="911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Выездная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таможенная проверка</a:t>
          </a:r>
        </a:p>
      </dsp:txBody>
      <dsp:txXfrm>
        <a:off x="3979702" y="1508399"/>
        <a:ext cx="1606676" cy="858201"/>
      </dsp:txXfrm>
    </dsp:sp>
    <dsp:sp modelId="{A3BB6683-95E9-48D4-BB98-7A62A5963CAC}">
      <dsp:nvSpPr>
        <dsp:cNvPr id="0" name=""/>
        <dsp:cNvSpPr/>
      </dsp:nvSpPr>
      <dsp:spPr>
        <a:xfrm>
          <a:off x="2929938" y="2659284"/>
          <a:ext cx="1534447" cy="911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160C0-1947-4BFA-BEA3-63EDDD8BD2C3}">
      <dsp:nvSpPr>
        <dsp:cNvPr id="0" name=""/>
        <dsp:cNvSpPr/>
      </dsp:nvSpPr>
      <dsp:spPr>
        <a:xfrm>
          <a:off x="3089448" y="2810819"/>
          <a:ext cx="1534447" cy="911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Внеплановая</a:t>
          </a:r>
          <a:endParaRPr lang="ru-RU" sz="1400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16148" y="2837519"/>
        <a:ext cx="1481047" cy="858201"/>
      </dsp:txXfrm>
    </dsp:sp>
    <dsp:sp modelId="{7EDA5A3C-DC58-435E-83FF-4F1FA711B3FB}">
      <dsp:nvSpPr>
        <dsp:cNvPr id="0" name=""/>
        <dsp:cNvSpPr/>
      </dsp:nvSpPr>
      <dsp:spPr>
        <a:xfrm>
          <a:off x="4783406" y="2659284"/>
          <a:ext cx="1533715" cy="911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2DA9B-2AFC-4E46-BCE7-C45F7C65E4DF}">
      <dsp:nvSpPr>
        <dsp:cNvPr id="0" name=""/>
        <dsp:cNvSpPr/>
      </dsp:nvSpPr>
      <dsp:spPr>
        <a:xfrm>
          <a:off x="4942916" y="2810819"/>
          <a:ext cx="1533715" cy="911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400" kern="120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Встречная внеплановая</a:t>
          </a:r>
          <a:endParaRPr lang="ru-RU" sz="1400" kern="1200" dirty="0" smtClean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69616" y="2837519"/>
        <a:ext cx="1480315" cy="8582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AA9E69-2062-4647-A993-B02199BD2682}">
      <dsp:nvSpPr>
        <dsp:cNvPr id="0" name=""/>
        <dsp:cNvSpPr/>
      </dsp:nvSpPr>
      <dsp:spPr>
        <a:xfrm>
          <a:off x="4316" y="446128"/>
          <a:ext cx="2034808" cy="508702"/>
        </a:xfrm>
        <a:prstGeom prst="roundRect">
          <a:avLst>
            <a:gd name="adj" fmla="val 10000"/>
          </a:avLst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Начало проверки</a:t>
          </a:r>
          <a:endParaRPr lang="ru-RU" sz="14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19215" y="461027"/>
        <a:ext cx="2005010" cy="478904"/>
      </dsp:txXfrm>
    </dsp:sp>
    <dsp:sp modelId="{29CB1343-CAAF-45E0-8C01-6FCF730E0576}">
      <dsp:nvSpPr>
        <dsp:cNvPr id="0" name=""/>
        <dsp:cNvSpPr/>
      </dsp:nvSpPr>
      <dsp:spPr>
        <a:xfrm rot="5400000">
          <a:off x="977209" y="999342"/>
          <a:ext cx="89022" cy="89022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C6BB042-712C-42BB-9D1A-8E5D91FAE292}">
      <dsp:nvSpPr>
        <dsp:cNvPr id="0" name=""/>
        <dsp:cNvSpPr/>
      </dsp:nvSpPr>
      <dsp:spPr>
        <a:xfrm>
          <a:off x="4316" y="1132876"/>
          <a:ext cx="2034808" cy="50870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ea typeface="Tahoma" pitchFamily="34" charset="0"/>
              <a:cs typeface="Arial" pitchFamily="34" charset="0"/>
            </a:rPr>
            <a:t>Уведомление о начале проведения проверки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9215" y="1147775"/>
        <a:ext cx="2005010" cy="478904"/>
      </dsp:txXfrm>
    </dsp:sp>
    <dsp:sp modelId="{561EDCE6-4293-4AB6-A6CB-79CA8A6C47D3}">
      <dsp:nvSpPr>
        <dsp:cNvPr id="0" name=""/>
        <dsp:cNvSpPr/>
      </dsp:nvSpPr>
      <dsp:spPr>
        <a:xfrm rot="5400000">
          <a:off x="977209" y="1686090"/>
          <a:ext cx="89022" cy="89022"/>
        </a:xfrm>
        <a:prstGeom prst="upDownArrow">
          <a:avLst/>
        </a:prstGeom>
        <a:solidFill>
          <a:schemeClr val="accent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53807FB-3ABA-431E-9683-6893779D4A55}">
      <dsp:nvSpPr>
        <dsp:cNvPr id="0" name=""/>
        <dsp:cNvSpPr/>
      </dsp:nvSpPr>
      <dsp:spPr>
        <a:xfrm>
          <a:off x="4316" y="1819624"/>
          <a:ext cx="2034808" cy="83279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ea typeface="Tahoma" pitchFamily="34" charset="0"/>
              <a:cs typeface="Arial" pitchFamily="34" charset="0"/>
            </a:rPr>
            <a:t>Требование по представлению документов  и (или) сведений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8708" y="1844016"/>
        <a:ext cx="1986024" cy="784012"/>
      </dsp:txXfrm>
    </dsp:sp>
    <dsp:sp modelId="{ADD6D850-AA94-4562-8E18-E0C77816278B}">
      <dsp:nvSpPr>
        <dsp:cNvPr id="0" name=""/>
        <dsp:cNvSpPr/>
      </dsp:nvSpPr>
      <dsp:spPr>
        <a:xfrm>
          <a:off x="2323998" y="446128"/>
          <a:ext cx="2034808" cy="508702"/>
        </a:xfrm>
        <a:prstGeom prst="roundRect">
          <a:avLst>
            <a:gd name="adj" fmla="val 10000"/>
          </a:avLst>
        </a:prstGeom>
        <a:solidFill>
          <a:srgbClr val="007E3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Завершение проверки</a:t>
          </a:r>
          <a:endParaRPr lang="ru-RU" sz="14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2338897" y="461027"/>
        <a:ext cx="2005010" cy="478904"/>
      </dsp:txXfrm>
    </dsp:sp>
    <dsp:sp modelId="{6C1666A2-3DF5-47C4-B2BD-EAA13759C99A}">
      <dsp:nvSpPr>
        <dsp:cNvPr id="0" name=""/>
        <dsp:cNvSpPr/>
      </dsp:nvSpPr>
      <dsp:spPr>
        <a:xfrm rot="5400000">
          <a:off x="3296891" y="999342"/>
          <a:ext cx="89022" cy="89022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88499A-2A38-47E0-AF7A-F74105FFF53F}">
      <dsp:nvSpPr>
        <dsp:cNvPr id="0" name=""/>
        <dsp:cNvSpPr/>
      </dsp:nvSpPr>
      <dsp:spPr>
        <a:xfrm>
          <a:off x="2323998" y="1132876"/>
          <a:ext cx="2034808" cy="50870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ea typeface="Tahoma" pitchFamily="34" charset="0"/>
              <a:cs typeface="Arial" pitchFamily="34" charset="0"/>
            </a:rPr>
            <a:t>Акт проверки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338897" y="1147775"/>
        <a:ext cx="2005010" cy="478904"/>
      </dsp:txXfrm>
    </dsp:sp>
    <dsp:sp modelId="{AA399D46-D1D3-4030-9017-2BCEB39C12B3}">
      <dsp:nvSpPr>
        <dsp:cNvPr id="0" name=""/>
        <dsp:cNvSpPr/>
      </dsp:nvSpPr>
      <dsp:spPr>
        <a:xfrm rot="5400000">
          <a:off x="3296891" y="1686090"/>
          <a:ext cx="89022" cy="89022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D94F036-599A-44FE-92CE-026124007E6D}">
      <dsp:nvSpPr>
        <dsp:cNvPr id="0" name=""/>
        <dsp:cNvSpPr/>
      </dsp:nvSpPr>
      <dsp:spPr>
        <a:xfrm>
          <a:off x="2323998" y="1819624"/>
          <a:ext cx="2034808" cy="84973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ea typeface="Tahoma" pitchFamily="34" charset="0"/>
              <a:cs typeface="Arial" pitchFamily="34" charset="0"/>
            </a:rPr>
            <a:t>Уведомление об устранении нарушений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348886" y="1844512"/>
        <a:ext cx="1985032" cy="799960"/>
      </dsp:txXfrm>
    </dsp:sp>
    <dsp:sp modelId="{F386DB1A-7150-42B4-907D-98FE4016BA6A}">
      <dsp:nvSpPr>
        <dsp:cNvPr id="0" name=""/>
        <dsp:cNvSpPr/>
      </dsp:nvSpPr>
      <dsp:spPr>
        <a:xfrm>
          <a:off x="4643680" y="446128"/>
          <a:ext cx="2034808" cy="508702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УВЭД</a:t>
          </a:r>
          <a:endParaRPr lang="ru-RU" sz="16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4658579" y="461027"/>
        <a:ext cx="2005010" cy="478904"/>
      </dsp:txXfrm>
    </dsp:sp>
    <dsp:sp modelId="{36CFEB5D-0849-4EEA-8E2B-AF96BC66D0C7}">
      <dsp:nvSpPr>
        <dsp:cNvPr id="0" name=""/>
        <dsp:cNvSpPr/>
      </dsp:nvSpPr>
      <dsp:spPr>
        <a:xfrm rot="5400000">
          <a:off x="5616573" y="999342"/>
          <a:ext cx="89022" cy="89022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5081C21-DC42-40EA-B074-F218039BD057}">
      <dsp:nvSpPr>
        <dsp:cNvPr id="0" name=""/>
        <dsp:cNvSpPr/>
      </dsp:nvSpPr>
      <dsp:spPr>
        <a:xfrm>
          <a:off x="4643680" y="1132876"/>
          <a:ext cx="2034808" cy="50870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ea typeface="Tahoma" pitchFamily="34" charset="0"/>
              <a:cs typeface="Arial" pitchFamily="34" charset="0"/>
            </a:rPr>
            <a:t>Обжалование Уведомления 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4658579" y="1147775"/>
        <a:ext cx="2005010" cy="478904"/>
      </dsp:txXfrm>
    </dsp:sp>
    <dsp:sp modelId="{E0A24EBC-23C0-4F24-B1A4-F74A43062CDF}">
      <dsp:nvSpPr>
        <dsp:cNvPr id="0" name=""/>
        <dsp:cNvSpPr/>
      </dsp:nvSpPr>
      <dsp:spPr>
        <a:xfrm rot="5400000">
          <a:off x="5616573" y="1686090"/>
          <a:ext cx="89022" cy="89022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A9E8811-6B5A-4759-B87D-12602A64155C}">
      <dsp:nvSpPr>
        <dsp:cNvPr id="0" name=""/>
        <dsp:cNvSpPr/>
      </dsp:nvSpPr>
      <dsp:spPr>
        <a:xfrm>
          <a:off x="4643680" y="1819624"/>
          <a:ext cx="2034808" cy="50870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Arial" pitchFamily="34" charset="0"/>
              <a:ea typeface="Tahoma" pitchFamily="34" charset="0"/>
              <a:cs typeface="Arial" pitchFamily="34" charset="0"/>
            </a:rPr>
            <a:t>Неисполнение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4658579" y="1834523"/>
        <a:ext cx="2005010" cy="478904"/>
      </dsp:txXfrm>
    </dsp:sp>
    <dsp:sp modelId="{7FFC53E9-4B61-4393-8675-06B422D416F7}">
      <dsp:nvSpPr>
        <dsp:cNvPr id="0" name=""/>
        <dsp:cNvSpPr/>
      </dsp:nvSpPr>
      <dsp:spPr>
        <a:xfrm rot="5400000">
          <a:off x="5616573" y="2372838"/>
          <a:ext cx="89022" cy="89022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E7C7C2-CF60-4853-8E6C-1137363F0C66}">
      <dsp:nvSpPr>
        <dsp:cNvPr id="0" name=""/>
        <dsp:cNvSpPr/>
      </dsp:nvSpPr>
      <dsp:spPr>
        <a:xfrm>
          <a:off x="4643680" y="2506372"/>
          <a:ext cx="2034808" cy="50870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Arial" pitchFamily="34" charset="0"/>
              <a:ea typeface="Tahoma" pitchFamily="34" charset="0"/>
              <a:cs typeface="Arial" pitchFamily="34" charset="0"/>
            </a:rPr>
            <a:t>Исполнение (уплата ТПиН)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4658579" y="2521271"/>
        <a:ext cx="2005010" cy="478904"/>
      </dsp:txXfrm>
    </dsp:sp>
    <dsp:sp modelId="{3B761FA9-9B26-4D60-8BFF-9D8D1D5E0902}">
      <dsp:nvSpPr>
        <dsp:cNvPr id="0" name=""/>
        <dsp:cNvSpPr/>
      </dsp:nvSpPr>
      <dsp:spPr>
        <a:xfrm>
          <a:off x="6967452" y="1136042"/>
          <a:ext cx="2034808" cy="508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Уведомление не отменено</a:t>
          </a:r>
          <a:endParaRPr lang="ru-RU" sz="16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6982351" y="1150941"/>
        <a:ext cx="2005010" cy="478904"/>
      </dsp:txXfrm>
    </dsp:sp>
    <dsp:sp modelId="{C5BED55B-9558-4BBA-8DD0-200814DFB7D5}">
      <dsp:nvSpPr>
        <dsp:cNvPr id="0" name=""/>
        <dsp:cNvSpPr/>
      </dsp:nvSpPr>
      <dsp:spPr>
        <a:xfrm rot="5400000">
          <a:off x="7940345" y="1689254"/>
          <a:ext cx="89021" cy="8902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CF989FB-DF91-46B6-9D0C-B82F5509D597}">
      <dsp:nvSpPr>
        <dsp:cNvPr id="0" name=""/>
        <dsp:cNvSpPr/>
      </dsp:nvSpPr>
      <dsp:spPr>
        <a:xfrm>
          <a:off x="6967452" y="1822788"/>
          <a:ext cx="2034808" cy="50870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ea typeface="Tahoma" pitchFamily="34" charset="0"/>
              <a:cs typeface="Arial" pitchFamily="34" charset="0"/>
            </a:rPr>
            <a:t>Уведомление о погашении задолженности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6982351" y="1837687"/>
        <a:ext cx="2005010" cy="478904"/>
      </dsp:txXfrm>
    </dsp:sp>
    <dsp:sp modelId="{B13875AA-0A2B-4144-9CD9-2C609CF73C24}">
      <dsp:nvSpPr>
        <dsp:cNvPr id="0" name=""/>
        <dsp:cNvSpPr/>
      </dsp:nvSpPr>
      <dsp:spPr>
        <a:xfrm rot="5400000">
          <a:off x="7946978" y="2369368"/>
          <a:ext cx="75756" cy="89022"/>
        </a:xfrm>
        <a:prstGeom prst="rightArrow">
          <a:avLst>
            <a:gd name="adj1" fmla="val 66700"/>
            <a:gd name="adj2" fmla="val 50000"/>
          </a:avLst>
        </a:prstGeom>
        <a:solidFill>
          <a:schemeClr val="bg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99ECD8F-57F0-4D7F-B882-6D7344F3247E}">
      <dsp:nvSpPr>
        <dsp:cNvPr id="0" name=""/>
        <dsp:cNvSpPr/>
      </dsp:nvSpPr>
      <dsp:spPr>
        <a:xfrm>
          <a:off x="6967452" y="2496269"/>
          <a:ext cx="2034808" cy="50870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ea typeface="Tahoma" pitchFamily="34" charset="0"/>
              <a:cs typeface="Arial" pitchFamily="34" charset="0"/>
            </a:rPr>
            <a:t>Корректировка ДТ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6982351" y="2511168"/>
        <a:ext cx="2005010" cy="4789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B9FC4-8660-46E5-94AE-935F6DD0C8E5}">
      <dsp:nvSpPr>
        <dsp:cNvPr id="0" name=""/>
        <dsp:cNvSpPr/>
      </dsp:nvSpPr>
      <dsp:spPr>
        <a:xfrm>
          <a:off x="4470861" y="953588"/>
          <a:ext cx="1834598" cy="436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496"/>
              </a:lnTo>
              <a:lnTo>
                <a:pt x="1834598" y="297496"/>
              </a:lnTo>
              <a:lnTo>
                <a:pt x="1834598" y="4365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386D9-A813-407F-9386-3333EB7C6C2B}">
      <dsp:nvSpPr>
        <dsp:cNvPr id="0" name=""/>
        <dsp:cNvSpPr/>
      </dsp:nvSpPr>
      <dsp:spPr>
        <a:xfrm>
          <a:off x="4470861" y="2343297"/>
          <a:ext cx="917299" cy="436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496"/>
              </a:lnTo>
              <a:lnTo>
                <a:pt x="917299" y="297496"/>
              </a:lnTo>
              <a:lnTo>
                <a:pt x="917299" y="4365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DE2B5A-C43A-42EF-8EF0-D3633B82DBE4}">
      <dsp:nvSpPr>
        <dsp:cNvPr id="0" name=""/>
        <dsp:cNvSpPr/>
      </dsp:nvSpPr>
      <dsp:spPr>
        <a:xfrm>
          <a:off x="3553561" y="2343297"/>
          <a:ext cx="917299" cy="436551"/>
        </a:xfrm>
        <a:custGeom>
          <a:avLst/>
          <a:gdLst/>
          <a:ahLst/>
          <a:cxnLst/>
          <a:rect l="0" t="0" r="0" b="0"/>
          <a:pathLst>
            <a:path>
              <a:moveTo>
                <a:pt x="917299" y="0"/>
              </a:moveTo>
              <a:lnTo>
                <a:pt x="917299" y="297496"/>
              </a:lnTo>
              <a:lnTo>
                <a:pt x="0" y="297496"/>
              </a:lnTo>
              <a:lnTo>
                <a:pt x="0" y="4365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159F7-50B2-47C0-AE78-52B5D388B3F4}">
      <dsp:nvSpPr>
        <dsp:cNvPr id="0" name=""/>
        <dsp:cNvSpPr/>
      </dsp:nvSpPr>
      <dsp:spPr>
        <a:xfrm>
          <a:off x="4425141" y="953588"/>
          <a:ext cx="91440" cy="4365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6551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8086009A-BDF6-4765-A3AD-4DC81C8C326D}">
      <dsp:nvSpPr>
        <dsp:cNvPr id="0" name=""/>
        <dsp:cNvSpPr/>
      </dsp:nvSpPr>
      <dsp:spPr>
        <a:xfrm>
          <a:off x="2636262" y="953588"/>
          <a:ext cx="1834598" cy="436551"/>
        </a:xfrm>
        <a:custGeom>
          <a:avLst/>
          <a:gdLst/>
          <a:ahLst/>
          <a:cxnLst/>
          <a:rect l="0" t="0" r="0" b="0"/>
          <a:pathLst>
            <a:path>
              <a:moveTo>
                <a:pt x="1834598" y="0"/>
              </a:moveTo>
              <a:lnTo>
                <a:pt x="1834598" y="297496"/>
              </a:lnTo>
              <a:lnTo>
                <a:pt x="0" y="297496"/>
              </a:lnTo>
              <a:lnTo>
                <a:pt x="0" y="436551"/>
              </a:lnTo>
            </a:path>
          </a:pathLst>
        </a:custGeom>
        <a:noFill/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CEFB409D-23F2-4244-9DE5-FD231FE769A5}">
      <dsp:nvSpPr>
        <dsp:cNvPr id="0" name=""/>
        <dsp:cNvSpPr/>
      </dsp:nvSpPr>
      <dsp:spPr>
        <a:xfrm>
          <a:off x="3720343" y="431"/>
          <a:ext cx="1501035" cy="953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1A1DE9-0086-4028-8B92-ECE4A78CF7E9}">
      <dsp:nvSpPr>
        <dsp:cNvPr id="0" name=""/>
        <dsp:cNvSpPr/>
      </dsp:nvSpPr>
      <dsp:spPr>
        <a:xfrm>
          <a:off x="3887125" y="158874"/>
          <a:ext cx="1501035" cy="95315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Уведомление об устранении нарушений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i="1" kern="1200" dirty="0" smtClean="0">
              <a:latin typeface="Arial" pitchFamily="34" charset="0"/>
              <a:cs typeface="Arial" pitchFamily="34" charset="0"/>
            </a:rPr>
            <a:t>(срок 30 раб. дней)</a:t>
          </a:r>
          <a:endParaRPr lang="ru-RU" sz="1100" i="1" kern="1200" dirty="0">
            <a:latin typeface="Arial" pitchFamily="34" charset="0"/>
            <a:cs typeface="Arial" pitchFamily="34" charset="0"/>
          </a:endParaRPr>
        </a:p>
      </dsp:txBody>
      <dsp:txXfrm>
        <a:off x="3915042" y="186791"/>
        <a:ext cx="1445201" cy="897323"/>
      </dsp:txXfrm>
    </dsp:sp>
    <dsp:sp modelId="{8C11FA17-7E45-4B6F-AF74-D1B2AE0FB95A}">
      <dsp:nvSpPr>
        <dsp:cNvPr id="0" name=""/>
        <dsp:cNvSpPr/>
      </dsp:nvSpPr>
      <dsp:spPr>
        <a:xfrm>
          <a:off x="1885744" y="1390140"/>
          <a:ext cx="1501035" cy="953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C4806-1AEB-40D3-AC47-8EDC8DC6F7C1}">
      <dsp:nvSpPr>
        <dsp:cNvPr id="0" name=""/>
        <dsp:cNvSpPr/>
      </dsp:nvSpPr>
      <dsp:spPr>
        <a:xfrm>
          <a:off x="2052526" y="1548582"/>
          <a:ext cx="1501035" cy="95315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Исполнение уведомления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>
              <a:latin typeface="Arial" pitchFamily="34" charset="0"/>
              <a:cs typeface="Arial" pitchFamily="34" charset="0"/>
            </a:rPr>
            <a:t>(уплата, учет, ФНО)</a:t>
          </a:r>
          <a:endParaRPr lang="ru-RU" sz="1200" i="1" kern="1200" dirty="0">
            <a:latin typeface="Arial" pitchFamily="34" charset="0"/>
            <a:cs typeface="Arial" pitchFamily="34" charset="0"/>
          </a:endParaRPr>
        </a:p>
      </dsp:txBody>
      <dsp:txXfrm>
        <a:off x="2080443" y="1576499"/>
        <a:ext cx="1445201" cy="897323"/>
      </dsp:txXfrm>
    </dsp:sp>
    <dsp:sp modelId="{4C972237-A2AC-46B9-A553-6C65442A8C9C}">
      <dsp:nvSpPr>
        <dsp:cNvPr id="0" name=""/>
        <dsp:cNvSpPr/>
      </dsp:nvSpPr>
      <dsp:spPr>
        <a:xfrm>
          <a:off x="3720343" y="1390140"/>
          <a:ext cx="1501035" cy="953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14AEE-41E6-4DD4-980E-6FA0A6E167C5}">
      <dsp:nvSpPr>
        <dsp:cNvPr id="0" name=""/>
        <dsp:cNvSpPr/>
      </dsp:nvSpPr>
      <dsp:spPr>
        <a:xfrm>
          <a:off x="3887125" y="1548582"/>
          <a:ext cx="1501035" cy="95315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Пояснение о несогласии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>
              <a:latin typeface="Arial" pitchFamily="34" charset="0"/>
              <a:cs typeface="Arial" pitchFamily="34" charset="0"/>
            </a:rPr>
            <a:t>(с приложением документов)</a:t>
          </a:r>
          <a:endParaRPr lang="ru-RU" sz="1200" i="1" kern="1200" dirty="0">
            <a:latin typeface="Arial" pitchFamily="34" charset="0"/>
            <a:cs typeface="Arial" pitchFamily="34" charset="0"/>
          </a:endParaRPr>
        </a:p>
      </dsp:txBody>
      <dsp:txXfrm>
        <a:off x="3915042" y="1576499"/>
        <a:ext cx="1445201" cy="897323"/>
      </dsp:txXfrm>
    </dsp:sp>
    <dsp:sp modelId="{54B4CC10-D962-48FB-9ED3-77C97D9723B2}">
      <dsp:nvSpPr>
        <dsp:cNvPr id="0" name=""/>
        <dsp:cNvSpPr/>
      </dsp:nvSpPr>
      <dsp:spPr>
        <a:xfrm>
          <a:off x="2803044" y="2779848"/>
          <a:ext cx="1501035" cy="953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FB854-CE60-4F1E-82A4-49C6327CCB7B}">
      <dsp:nvSpPr>
        <dsp:cNvPr id="0" name=""/>
        <dsp:cNvSpPr/>
      </dsp:nvSpPr>
      <dsp:spPr>
        <a:xfrm>
          <a:off x="2969825" y="2938291"/>
          <a:ext cx="1501035" cy="95315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Признание  уведомления не исполненным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2997742" y="2966208"/>
        <a:ext cx="1445201" cy="897323"/>
      </dsp:txXfrm>
    </dsp:sp>
    <dsp:sp modelId="{B64C1617-AC67-460E-986B-BBCFA6F79626}">
      <dsp:nvSpPr>
        <dsp:cNvPr id="0" name=""/>
        <dsp:cNvSpPr/>
      </dsp:nvSpPr>
      <dsp:spPr>
        <a:xfrm>
          <a:off x="4637642" y="2779848"/>
          <a:ext cx="1501035" cy="953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B0E9BF-4875-43B8-944C-0FB0832D864C}">
      <dsp:nvSpPr>
        <dsp:cNvPr id="0" name=""/>
        <dsp:cNvSpPr/>
      </dsp:nvSpPr>
      <dsp:spPr>
        <a:xfrm>
          <a:off x="4804424" y="2938291"/>
          <a:ext cx="1501035" cy="95315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Заключение о не подтверждении выявленных нарушений</a:t>
          </a:r>
          <a:endParaRPr lang="ru-RU" sz="13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4832341" y="2966208"/>
        <a:ext cx="1445201" cy="897323"/>
      </dsp:txXfrm>
    </dsp:sp>
    <dsp:sp modelId="{BFA9890A-6052-4374-B76A-A1D816DFBF5E}">
      <dsp:nvSpPr>
        <dsp:cNvPr id="0" name=""/>
        <dsp:cNvSpPr/>
      </dsp:nvSpPr>
      <dsp:spPr>
        <a:xfrm>
          <a:off x="5554942" y="1390140"/>
          <a:ext cx="1501035" cy="9531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3D761-A30E-4373-80D1-52BE161CDB08}">
      <dsp:nvSpPr>
        <dsp:cNvPr id="0" name=""/>
        <dsp:cNvSpPr/>
      </dsp:nvSpPr>
      <dsp:spPr>
        <a:xfrm>
          <a:off x="5721723" y="1548582"/>
          <a:ext cx="1501035" cy="95315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Обжалование</a:t>
          </a:r>
          <a:r>
            <a:rPr lang="ru-RU" sz="1400" kern="1200" dirty="0" smtClean="0">
              <a:latin typeface="Arial" pitchFamily="34" charset="0"/>
              <a:cs typeface="Arial" pitchFamily="34" charset="0"/>
            </a:rPr>
            <a:t>       </a:t>
          </a:r>
          <a:r>
            <a:rPr lang="ru-RU" sz="1200" i="1" kern="1200" dirty="0" smtClean="0">
              <a:latin typeface="Arial" pitchFamily="34" charset="0"/>
              <a:cs typeface="Arial" pitchFamily="34" charset="0"/>
            </a:rPr>
            <a:t>(КГД, суд)</a:t>
          </a:r>
          <a:endParaRPr lang="ru-RU" sz="1200" i="1" kern="1200" dirty="0">
            <a:latin typeface="Arial" pitchFamily="34" charset="0"/>
            <a:cs typeface="Arial" pitchFamily="34" charset="0"/>
          </a:endParaRPr>
        </a:p>
      </dsp:txBody>
      <dsp:txXfrm>
        <a:off x="5749640" y="1576499"/>
        <a:ext cx="1445201" cy="8973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69761-809E-4023-A0BF-3729E0D2C8A1}">
      <dsp:nvSpPr>
        <dsp:cNvPr id="0" name=""/>
        <dsp:cNvSpPr/>
      </dsp:nvSpPr>
      <dsp:spPr>
        <a:xfrm>
          <a:off x="232165" y="457438"/>
          <a:ext cx="2264732" cy="78651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499549-E9D8-4640-8DB7-71076A0F4413}">
      <dsp:nvSpPr>
        <dsp:cNvPr id="0" name=""/>
        <dsp:cNvSpPr/>
      </dsp:nvSpPr>
      <dsp:spPr>
        <a:xfrm>
          <a:off x="1066144" y="2235950"/>
          <a:ext cx="438901" cy="280897"/>
        </a:xfrm>
        <a:prstGeom prst="downArrow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140E46-AF36-488B-B640-7B02BD4F57B9}">
      <dsp:nvSpPr>
        <dsp:cNvPr id="0" name=""/>
        <dsp:cNvSpPr/>
      </dsp:nvSpPr>
      <dsp:spPr>
        <a:xfrm>
          <a:off x="759924" y="2529119"/>
          <a:ext cx="1462574" cy="2709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>
            <a:solidFill>
              <a:srgbClr val="FF0000"/>
            </a:solidFill>
          </a:endParaRPr>
        </a:p>
      </dsp:txBody>
      <dsp:txXfrm>
        <a:off x="759924" y="2529119"/>
        <a:ext cx="1462574" cy="270967"/>
      </dsp:txXfrm>
    </dsp:sp>
    <dsp:sp modelId="{22A41B0C-8DD7-4BB4-A363-A06529EAA298}">
      <dsp:nvSpPr>
        <dsp:cNvPr id="0" name=""/>
        <dsp:cNvSpPr/>
      </dsp:nvSpPr>
      <dsp:spPr>
        <a:xfrm>
          <a:off x="977279" y="670655"/>
          <a:ext cx="790022" cy="790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smtClean="0">
              <a:solidFill>
                <a:srgbClr val="183D5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Сведения ФНО</a:t>
          </a:r>
          <a:endParaRPr lang="ru-RU" sz="700" b="1" kern="1200" dirty="0">
            <a:solidFill>
              <a:srgbClr val="183D5E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92975" y="786351"/>
        <a:ext cx="558630" cy="558630"/>
      </dsp:txXfrm>
    </dsp:sp>
    <dsp:sp modelId="{B3CEC768-170C-41B1-85AC-86FCC1F07D57}">
      <dsp:nvSpPr>
        <dsp:cNvPr id="0" name=""/>
        <dsp:cNvSpPr/>
      </dsp:nvSpPr>
      <dsp:spPr>
        <a:xfrm>
          <a:off x="232157" y="360040"/>
          <a:ext cx="790022" cy="790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>
              <a:solidFill>
                <a:srgbClr val="183D5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Сведения баз данных ОГД (ИС ЭСФ, СОНО и др.) </a:t>
          </a:r>
          <a:endParaRPr lang="ru-RU" sz="700" b="1" kern="1200" dirty="0">
            <a:solidFill>
              <a:srgbClr val="183D5E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7853" y="475736"/>
        <a:ext cx="558630" cy="558630"/>
      </dsp:txXfrm>
    </dsp:sp>
    <dsp:sp modelId="{303524AE-4027-4D29-B34C-505224290C86}">
      <dsp:nvSpPr>
        <dsp:cNvPr id="0" name=""/>
        <dsp:cNvSpPr/>
      </dsp:nvSpPr>
      <dsp:spPr>
        <a:xfrm>
          <a:off x="1685382" y="315176"/>
          <a:ext cx="790022" cy="790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>
              <a:solidFill>
                <a:srgbClr val="183D5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Сведения ДТ</a:t>
          </a:r>
          <a:endParaRPr lang="ru-RU" sz="700" b="1" kern="1200" dirty="0">
            <a:solidFill>
              <a:srgbClr val="183D5E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801078" y="430872"/>
        <a:ext cx="558630" cy="558630"/>
      </dsp:txXfrm>
    </dsp:sp>
    <dsp:sp modelId="{A08297F0-D84B-458B-AC62-581665A5B230}">
      <dsp:nvSpPr>
        <dsp:cNvPr id="0" name=""/>
        <dsp:cNvSpPr/>
      </dsp:nvSpPr>
      <dsp:spPr>
        <a:xfrm>
          <a:off x="79328" y="335334"/>
          <a:ext cx="2457849" cy="1966279"/>
        </a:xfrm>
        <a:prstGeom prst="funnel">
          <a:avLst/>
        </a:prstGeom>
        <a:solidFill>
          <a:schemeClr val="accent1">
            <a:alpha val="4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3E5FE-7E34-431F-9A0C-4EBCA040E750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33F83-10D1-4273-B39F-412E27ABB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26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7B6DF-291E-4094-87E9-27B69FF05C2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694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7B6DF-291E-4094-87E9-27B69FF05C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624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7B6DF-291E-4094-87E9-27B69FF05C2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646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94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21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11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4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74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35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35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3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97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4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95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9E058-0A2E-4A5C-B2F0-B30F473A2428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36CDD-551D-4921-921E-9E2B3E109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06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4.xml"/><Relationship Id="rId15" Type="http://schemas.openxmlformats.org/officeDocument/2006/relationships/image" Target="../media/image18.svg"/><Relationship Id="rId10" Type="http://schemas.openxmlformats.org/officeDocument/2006/relationships/image" Target="../media/image1.png"/><Relationship Id="rId4" Type="http://schemas.openxmlformats.org/officeDocument/2006/relationships/diagramLayout" Target="../diagrams/layout4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9260" y="1974822"/>
            <a:ext cx="91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ПИЛОТНЫЙ ПРОЕКТ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по администрированию налогоплательщиков, осуществляющих ввоз товаров на таможенную территорию ЕАЭС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c применением системы управления рисками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02896" y="6252237"/>
            <a:ext cx="2299686" cy="282141"/>
          </a:xfrm>
          <a:prstGeom prst="rect">
            <a:avLst/>
          </a:prstGeom>
          <a:noFill/>
        </p:spPr>
        <p:txBody>
          <a:bodyPr wrap="square" lIns="66051" tIns="33026" rIns="66051" bIns="33026" rtlCol="0">
            <a:spAutoFit/>
          </a:bodyPr>
          <a:lstStyle/>
          <a:p>
            <a:pPr algn="ctr"/>
            <a:r>
              <a:rPr lang="ru-RU" sz="1400" dirty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г. </a:t>
            </a:r>
            <a:r>
              <a:rPr lang="ru-RU" sz="1400" dirty="0" smtClean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НУР-СУЛТАН,</a:t>
            </a:r>
            <a:r>
              <a:rPr lang="en-US" sz="1400" dirty="0" smtClean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2020 </a:t>
            </a:r>
            <a:r>
              <a:rPr lang="ru-RU" sz="1400" dirty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год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0" y="-13023"/>
            <a:ext cx="9161586" cy="756427"/>
            <a:chOff x="0" y="-13024"/>
            <a:chExt cx="9925051" cy="756427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" y="13834"/>
              <a:ext cx="9885132" cy="70788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dirty="0">
                  <a:solidFill>
                    <a:srgbClr val="002060"/>
                  </a:solidFill>
                  <a:latin typeface="Arial" pitchFamily="34" charset="0"/>
                  <a:ea typeface="Tahoma" panose="020B0604030504040204" pitchFamily="34" charset="0"/>
                  <a:cs typeface="Arial" pitchFamily="34" charset="0"/>
                </a:rPr>
                <a:t>КОМИТЕТ ГОСУДАРСТВЕННЫХ ДОХОДОВ</a:t>
              </a:r>
              <a:br>
                <a:rPr lang="ru-RU" sz="2000" b="1" dirty="0">
                  <a:solidFill>
                    <a:srgbClr val="002060"/>
                  </a:solidFill>
                  <a:latin typeface="Arial" pitchFamily="34" charset="0"/>
                  <a:ea typeface="Tahoma" panose="020B0604030504040204" pitchFamily="34" charset="0"/>
                  <a:cs typeface="Arial" pitchFamily="34" charset="0"/>
                </a:rPr>
              </a:br>
              <a:r>
                <a:rPr lang="ru-RU" sz="2000" b="1" dirty="0">
                  <a:solidFill>
                    <a:srgbClr val="002060"/>
                  </a:solidFill>
                  <a:latin typeface="Arial" pitchFamily="34" charset="0"/>
                  <a:ea typeface="Tahoma" panose="020B0604030504040204" pitchFamily="34" charset="0"/>
                  <a:cs typeface="Arial" pitchFamily="34" charset="0"/>
                </a:rPr>
                <a:t>МИНИСТЕРСТВА ФИНАНСОВ РЕСПУБЛИКИ КАЗАХСТАН</a:t>
              </a: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0" y="709020"/>
              <a:ext cx="9906000" cy="34383"/>
            </a:xfrm>
            <a:prstGeom prst="line">
              <a:avLst/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83245" y="-13024"/>
              <a:ext cx="741806" cy="7306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79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 rot="10800000">
            <a:off x="7886700" y="-31798"/>
            <a:ext cx="1257300" cy="973251"/>
          </a:xfrm>
          <a:prstGeom prst="homePlate">
            <a:avLst>
              <a:gd name="adj" fmla="val 17460"/>
            </a:avLst>
          </a:prstGeom>
          <a:solidFill>
            <a:srgbClr val="FFFFFF">
              <a:alpha val="9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Рисунок 112">
            <a:extLst>
              <a:ext uri="{FF2B5EF4-FFF2-40B4-BE49-F238E27FC236}">
                <a16:creationId xmlns="" xmlns:a16="http://schemas.microsoft.com/office/drawing/2014/main" id="{B2A5825A-41E4-4776-A860-7A3E15070A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96" y="4113925"/>
            <a:ext cx="370291" cy="370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" y="-27795"/>
            <a:ext cx="9143999" cy="715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7800" defTabSz="895350">
              <a:buClr>
                <a:srgbClr val="002060"/>
              </a:buClr>
              <a:buSzPct val="100000"/>
              <a:defRPr/>
            </a:pPr>
            <a:endParaRPr lang="ru-RU" sz="1600" b="1" cap="small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196026" y="151289"/>
            <a:ext cx="8940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ФОРМЫ ТАМОЖЕННОГО КОНТРОЛЯ ПОСЛЕ ВЫПУСКА ТОВАРОВ</a:t>
            </a:r>
          </a:p>
          <a:p>
            <a:pPr algn="ctr"/>
            <a:endParaRPr lang="ru-RU" sz="2000" b="1" dirty="0">
              <a:solidFill>
                <a:srgbClr val="183D5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3294" y="-38860"/>
            <a:ext cx="670706" cy="737244"/>
          </a:xfrm>
          <a:prstGeom prst="rect">
            <a:avLst/>
          </a:prstGeom>
        </p:spPr>
      </p:pic>
      <p:graphicFrame>
        <p:nvGraphicFramePr>
          <p:cNvPr id="27" name="Схема 26"/>
          <p:cNvGraphicFramePr/>
          <p:nvPr>
            <p:extLst>
              <p:ext uri="{D42A27DB-BD31-4B8C-83A1-F6EECF244321}">
                <p14:modId xmlns:p14="http://schemas.microsoft.com/office/powerpoint/2010/main" val="510135518"/>
              </p:ext>
            </p:extLst>
          </p:nvPr>
        </p:nvGraphicFramePr>
        <p:xfrm>
          <a:off x="479369" y="908720"/>
          <a:ext cx="8485119" cy="3723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" y="4797152"/>
            <a:ext cx="9143999" cy="14754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5725" algn="just">
              <a:lnSpc>
                <a:spcPct val="107000"/>
              </a:lnSpc>
            </a:pPr>
            <a:r>
              <a:rPr lang="ru-RU" sz="1400" b="1" u="sng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Таможенная проверка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- форма таможенного контроля, проводимая таможенным органом после выпуска товаров </a:t>
            </a:r>
            <a:r>
              <a:rPr lang="ru-RU" sz="1400" b="1" u="sng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 применением иных установленных настоящим Кодексом форм таможенного контроля и мер, обеспечивающих проведение таможенного контроля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, предусмотренных настоящим Кодексом, в целях проверки соблюдения лицами международных договоров и актов в сфере таможенного регулирования и (или) законодательства государств-членов о таможенном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регулировании</a:t>
            </a: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(статья 331 Таможенного кодекса ЕАЭС)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.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1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50949746"/>
              </p:ext>
            </p:extLst>
          </p:nvPr>
        </p:nvGraphicFramePr>
        <p:xfrm>
          <a:off x="92276" y="767535"/>
          <a:ext cx="9002487" cy="3461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1" y="3333"/>
            <a:ext cx="9143999" cy="919437"/>
          </a:xfrm>
          <a:prstGeom prst="rect">
            <a:avLst/>
          </a:prstGeom>
          <a:solidFill>
            <a:srgbClr val="EAF2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7800" defTabSz="895350">
              <a:buClr>
                <a:srgbClr val="002060"/>
              </a:buClr>
              <a:buSzPct val="100000"/>
              <a:defRPr/>
            </a:pPr>
            <a:endParaRPr lang="ru-RU" sz="1600" b="1" cap="small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5" name="Заголовок 90"/>
          <p:cNvSpPr txBox="1">
            <a:spLocks/>
          </p:cNvSpPr>
          <p:nvPr/>
        </p:nvSpPr>
        <p:spPr>
          <a:xfrm>
            <a:off x="72096" y="71936"/>
            <a:ext cx="8910232" cy="80357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ru-RU" sz="2000" b="1" dirty="0">
                <a:solidFill>
                  <a:srgbClr val="183D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ДЕЙСТВУЮЩИЙ ПОРЯДОК ПРОВЕДЕНИЯ </a:t>
            </a:r>
          </a:p>
          <a:p>
            <a:pPr fontAlgn="base">
              <a:spcAft>
                <a:spcPct val="0"/>
              </a:spcAft>
              <a:defRPr/>
            </a:pPr>
            <a:r>
              <a:rPr lang="ru-RU" sz="2000" b="1" dirty="0">
                <a:solidFill>
                  <a:srgbClr val="183D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КАМЕРАЛЬНОЙ ТАМОЖЕННОЙ ПРОВЕРКИ</a:t>
            </a:r>
          </a:p>
        </p:txBody>
      </p:sp>
      <p:sp>
        <p:nvSpPr>
          <p:cNvPr id="27" name="Полилиния 26"/>
          <p:cNvSpPr/>
          <p:nvPr/>
        </p:nvSpPr>
        <p:spPr>
          <a:xfrm>
            <a:off x="1" y="5321300"/>
            <a:ext cx="9143999" cy="1237170"/>
          </a:xfrm>
          <a:custGeom>
            <a:avLst/>
            <a:gdLst>
              <a:gd name="connsiteX0" fmla="*/ 0 w 1933004"/>
              <a:gd name="connsiteY0" fmla="*/ 0 h 690410"/>
              <a:gd name="connsiteX1" fmla="*/ 1933004 w 1933004"/>
              <a:gd name="connsiteY1" fmla="*/ 0 h 690410"/>
              <a:gd name="connsiteX2" fmla="*/ 1933004 w 1933004"/>
              <a:gd name="connsiteY2" fmla="*/ 690410 h 690410"/>
              <a:gd name="connsiteX3" fmla="*/ 0 w 1933004"/>
              <a:gd name="connsiteY3" fmla="*/ 690410 h 690410"/>
              <a:gd name="connsiteX4" fmla="*/ 0 w 1933004"/>
              <a:gd name="connsiteY4" fmla="*/ 0 h 690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3004" h="690410">
                <a:moveTo>
                  <a:pt x="0" y="0"/>
                </a:moveTo>
                <a:lnTo>
                  <a:pt x="1933004" y="0"/>
                </a:lnTo>
                <a:lnTo>
                  <a:pt x="1933004" y="690410"/>
                </a:lnTo>
                <a:lnTo>
                  <a:pt x="0" y="69041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marL="92075"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Камеральная таможенная проверка </a:t>
            </a:r>
            <a:r>
              <a:rPr lang="ru-RU" sz="1600" dirty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проводится без выезда к проверяемому </a:t>
            </a:r>
            <a:r>
              <a:rPr lang="ru-RU" sz="1600" dirty="0" smtClean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лицу, </a:t>
            </a:r>
            <a:r>
              <a:rPr lang="ru-RU" sz="1600" dirty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путем изучения и анализа сведений, содержащихся в таможенных декларациях и (или) коммерческих, транспортных (перевозочных) и иных документах, представленных проверяемым </a:t>
            </a:r>
            <a:r>
              <a:rPr lang="ru-RU" sz="1600" dirty="0" smtClean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лицом</a:t>
            </a:r>
            <a:endParaRPr kumimoji="0" lang="ru-RU" sz="1600" i="1" u="none" strike="noStrike" kern="1200" cap="none" normalizeH="0" baseline="0" dirty="0" smtClean="0">
              <a:ln>
                <a:noFill/>
              </a:ln>
              <a:solidFill>
                <a:srgbClr val="183D5E"/>
              </a:solidFill>
              <a:effectLst/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13176" y="6492876"/>
            <a:ext cx="342900" cy="365125"/>
          </a:xfrm>
        </p:spPr>
        <p:txBody>
          <a:bodyPr/>
          <a:lstStyle/>
          <a:p>
            <a:fld id="{32D88D75-871D-47E8-93C4-1AEF4C4226BD}" type="slidenum">
              <a:rPr lang="ru-RU" smtClean="0"/>
              <a:t>3</a:t>
            </a:fld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6833465" y="2824117"/>
            <a:ext cx="200968" cy="10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>
            <a:off x="6815963" y="2085340"/>
            <a:ext cx="200968" cy="10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6815962" y="3526971"/>
            <a:ext cx="200968" cy="10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авая фигурная скобка 17"/>
          <p:cNvSpPr/>
          <p:nvPr/>
        </p:nvSpPr>
        <p:spPr>
          <a:xfrm rot="5400000">
            <a:off x="2133154" y="1809903"/>
            <a:ext cx="285707" cy="4407822"/>
          </a:xfrm>
          <a:prstGeom prst="rightBrac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A35BC7B9-0CA3-4BD2-9C7D-9DD6690E80C5}"/>
              </a:ext>
            </a:extLst>
          </p:cNvPr>
          <p:cNvSpPr/>
          <p:nvPr/>
        </p:nvSpPr>
        <p:spPr>
          <a:xfrm>
            <a:off x="0" y="4267571"/>
            <a:ext cx="4572000" cy="761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lvl="0" algn="ctr" defTabSz="173355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i="1" dirty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Срок </a:t>
            </a:r>
            <a:r>
              <a:rPr lang="ru-RU" sz="1400" i="1" dirty="0" smtClean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проведения – не более 6 месяцев</a:t>
            </a:r>
          </a:p>
          <a:p>
            <a:pPr lvl="0" algn="ctr" defTabSz="173355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i="1" dirty="0" smtClean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1400" i="1" dirty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без </a:t>
            </a:r>
            <a:r>
              <a:rPr lang="ru-RU" sz="1400" i="1" dirty="0" smtClean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возможности продления </a:t>
            </a:r>
            <a:r>
              <a:rPr lang="ru-RU" sz="1400" i="1" dirty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и приостановления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5624" y="25076"/>
            <a:ext cx="841328" cy="897695"/>
          </a:xfrm>
          <a:prstGeom prst="rect">
            <a:avLst/>
          </a:prstGeom>
        </p:spPr>
      </p:pic>
      <p:sp>
        <p:nvSpPr>
          <p:cNvPr id="15" name="Правая фигурная скобка 14"/>
          <p:cNvSpPr/>
          <p:nvPr/>
        </p:nvSpPr>
        <p:spPr>
          <a:xfrm rot="5400000">
            <a:off x="5614473" y="2979821"/>
            <a:ext cx="280279" cy="2064479"/>
          </a:xfrm>
          <a:prstGeom prst="rightBrace">
            <a:avLst>
              <a:gd name="adj1" fmla="val 8333"/>
              <a:gd name="adj2" fmla="val 49648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A35BC7B9-0CA3-4BD2-9C7D-9DD6690E80C5}"/>
              </a:ext>
            </a:extLst>
          </p:cNvPr>
          <p:cNvSpPr/>
          <p:nvPr/>
        </p:nvSpPr>
        <p:spPr>
          <a:xfrm>
            <a:off x="4722373" y="4267571"/>
            <a:ext cx="2064479" cy="76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lvl="0" algn="ctr" defTabSz="173355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i="1" dirty="0" smtClean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Срок исполнения – </a:t>
            </a:r>
          </a:p>
          <a:p>
            <a:pPr lvl="0" algn="ctr" defTabSz="173355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i="1" dirty="0" smtClean="0">
                <a:solidFill>
                  <a:srgbClr val="183D5E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30 рабочих дней</a:t>
            </a:r>
            <a:endParaRPr lang="ru-RU" sz="1400" i="1" dirty="0">
              <a:solidFill>
                <a:srgbClr val="183D5E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2175523" y="2067285"/>
            <a:ext cx="200968" cy="101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4461714" y="2168885"/>
            <a:ext cx="311597" cy="1408886"/>
            <a:chOff x="4479918" y="2090491"/>
            <a:chExt cx="285639" cy="138648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4572000" y="2090491"/>
              <a:ext cx="9011" cy="13864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4479918" y="2831556"/>
              <a:ext cx="285639" cy="186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Прямая со стрелкой 7"/>
          <p:cNvCxnSpPr/>
          <p:nvPr/>
        </p:nvCxnSpPr>
        <p:spPr>
          <a:xfrm>
            <a:off x="4571998" y="2168885"/>
            <a:ext cx="20131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72000" y="3577771"/>
            <a:ext cx="20131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86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Схема 23"/>
          <p:cNvGraphicFramePr/>
          <p:nvPr>
            <p:extLst>
              <p:ext uri="{D42A27DB-BD31-4B8C-83A1-F6EECF244321}">
                <p14:modId xmlns:p14="http://schemas.microsoft.com/office/powerpoint/2010/main" val="28234078"/>
              </p:ext>
            </p:extLst>
          </p:nvPr>
        </p:nvGraphicFramePr>
        <p:xfrm>
          <a:off x="0" y="908720"/>
          <a:ext cx="9108504" cy="3891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4" name="Номер слайда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9A258-EA12-49F5-B71C-C17ADFBF03B6}" type="slidenum">
              <a:rPr lang="ru-RU" smtClean="0"/>
              <a:t>4</a:t>
            </a:fld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1543501" y="4797223"/>
            <a:ext cx="4755762" cy="445763"/>
            <a:chOff x="4906949" y="4842804"/>
            <a:chExt cx="5152076" cy="445763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4918589" y="5034035"/>
              <a:ext cx="5116184" cy="437"/>
            </a:xfrm>
            <a:prstGeom prst="line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0034773" y="5034035"/>
              <a:ext cx="0" cy="221862"/>
            </a:xfrm>
            <a:prstGeom prst="straightConnector1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endCxn id="35" idx="3"/>
            </p:cNvCxnSpPr>
            <p:nvPr/>
          </p:nvCxnSpPr>
          <p:spPr>
            <a:xfrm flipH="1">
              <a:off x="4906949" y="5038282"/>
              <a:ext cx="11640" cy="223909"/>
            </a:xfrm>
            <a:prstGeom prst="straightConnector1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endCxn id="36" idx="3"/>
            </p:cNvCxnSpPr>
            <p:nvPr/>
          </p:nvCxnSpPr>
          <p:spPr>
            <a:xfrm>
              <a:off x="7367129" y="5034035"/>
              <a:ext cx="126757" cy="254532"/>
            </a:xfrm>
            <a:prstGeom prst="straightConnector1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endCxn id="37" idx="3"/>
            </p:cNvCxnSpPr>
            <p:nvPr/>
          </p:nvCxnSpPr>
          <p:spPr>
            <a:xfrm>
              <a:off x="10059025" y="5051038"/>
              <a:ext cx="0" cy="237529"/>
            </a:xfrm>
            <a:prstGeom prst="straightConnector1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7376160" y="4842804"/>
              <a:ext cx="0" cy="191231"/>
            </a:xfrm>
            <a:prstGeom prst="line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Прямоугольник с двумя скругленными противолежащими углами 34"/>
          <p:cNvSpPr/>
          <p:nvPr/>
        </p:nvSpPr>
        <p:spPr>
          <a:xfrm>
            <a:off x="869046" y="5216610"/>
            <a:ext cx="1348910" cy="665131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Обжалование решения в КГД, МФ, суд 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с двумя скругленными противолежащими углами 35"/>
          <p:cNvSpPr/>
          <p:nvPr/>
        </p:nvSpPr>
        <p:spPr>
          <a:xfrm>
            <a:off x="3113883" y="5242986"/>
            <a:ext cx="1635118" cy="67722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Адм.взыскание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(КоАП РК)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с двумя скругленными противолежащими углами 36"/>
          <p:cNvSpPr/>
          <p:nvPr/>
        </p:nvSpPr>
        <p:spPr>
          <a:xfrm>
            <a:off x="5602422" y="5210316"/>
            <a:ext cx="1348910" cy="68931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Вынесение РПРО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65022" y="864029"/>
            <a:ext cx="483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ОГД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45277" y="3615854"/>
            <a:ext cx="483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ОГД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31508" y="3624480"/>
            <a:ext cx="483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ОГД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" y="3333"/>
            <a:ext cx="9143999" cy="761371"/>
          </a:xfrm>
          <a:prstGeom prst="rect">
            <a:avLst/>
          </a:prstGeom>
          <a:solidFill>
            <a:srgbClr val="EAF2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7800" defTabSz="895350">
              <a:buClr>
                <a:srgbClr val="002060"/>
              </a:buClr>
              <a:buSzPct val="100000"/>
              <a:defRPr/>
            </a:pPr>
            <a:endParaRPr lang="ru-RU" sz="1600" b="1" cap="small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4600" y="-27383"/>
            <a:ext cx="742352" cy="79208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98977" y="44624"/>
            <a:ext cx="89179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83D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ДЕЙСТВУЮЩИЙ ПОРЯДОК ПРОВЕДЕНИЯ </a:t>
            </a:r>
          </a:p>
          <a:p>
            <a:pPr algn="ctr"/>
            <a:r>
              <a:rPr lang="ru-RU" sz="2000" b="1" dirty="0">
                <a:solidFill>
                  <a:srgbClr val="183D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НАЛОГОВОГО КАМЕРАЛЬНОГО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40907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8D75-871D-47E8-93C4-1AEF4C4226BD}" type="slidenum">
              <a:rPr lang="ru-RU" smtClean="0"/>
              <a:t>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-33583"/>
            <a:ext cx="9144001" cy="798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ОТЛИЧИЯ КАМЕРАЛЬНОГО НАЛОГОВОГО КОНТРОЛЯ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И КАМЕРАЛЬНОЙ ТАМОЖЕННОЙ ПРОВЕРКИ</a:t>
            </a:r>
            <a:endParaRPr lang="ru-RU" sz="20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592126"/>
              </p:ext>
            </p:extLst>
          </p:nvPr>
        </p:nvGraphicFramePr>
        <p:xfrm>
          <a:off x="0" y="692696"/>
          <a:ext cx="9144000" cy="547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3416"/>
                <a:gridCol w="4880584"/>
              </a:tblGrid>
              <a:tr h="34899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Камеральный налоговый контроль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Камеральная таможенная проверка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/>
                </a:tc>
              </a:tr>
              <a:tr h="843413">
                <a:tc>
                  <a:txBody>
                    <a:bodyPr/>
                    <a:lstStyle/>
                    <a:p>
                      <a:pPr algn="just"/>
                      <a:r>
                        <a:rPr lang="ru-RU" sz="1300" b="0" baseline="0" dirty="0" smtClean="0">
                          <a:latin typeface="Arial" pitchFamily="34" charset="0"/>
                          <a:cs typeface="Arial" pitchFamily="34" charset="0"/>
                        </a:rPr>
                        <a:t>     Я</a:t>
                      </a:r>
                      <a:r>
                        <a:rPr lang="ru-RU" sz="1300" b="0" dirty="0" smtClean="0">
                          <a:latin typeface="Arial" pitchFamily="34" charset="0"/>
                          <a:cs typeface="Arial" pitchFamily="34" charset="0"/>
                        </a:rPr>
                        <a:t>вляется </a:t>
                      </a: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иной формой </a:t>
                      </a:r>
                      <a:r>
                        <a:rPr lang="ru-RU" sz="1300" b="0" dirty="0" smtClean="0">
                          <a:latin typeface="Arial" pitchFamily="34" charset="0"/>
                          <a:cs typeface="Arial" pitchFamily="34" charset="0"/>
                        </a:rPr>
                        <a:t>налогового контроля, проводимой на основании </a:t>
                      </a:r>
                      <a:r>
                        <a:rPr lang="ru-RU" sz="1300" b="1" dirty="0" smtClean="0">
                          <a:latin typeface="Arial" pitchFamily="34" charset="0"/>
                          <a:cs typeface="Arial" pitchFamily="34" charset="0"/>
                        </a:rPr>
                        <a:t>СУР.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indent="182563" algn="just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Является видом </a:t>
                      </a:r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формы таможенного контроля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таможенной проверки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проводимой по основаниям предусмотренным таможенным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законодательством (ТК ЕАЭС и КРКОТР),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том числе, по результатам применения СУР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/>
                </a:tc>
              </a:tr>
              <a:tr h="1599577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Осуществляется на основе изучения и анализа представленной НП (налоговым агентом) налоговой отчетности, сведений уполномоченных государственных органов, а также других документов и сведений о деятельности налогоплательщика</a:t>
                      </a:r>
                      <a:r>
                        <a:rPr lang="ru-RU" sz="13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smtClean="0">
                          <a:latin typeface="Arial" pitchFamily="34" charset="0"/>
                          <a:cs typeface="Arial" pitchFamily="34" charset="0"/>
                        </a:rPr>
                        <a:t>(ст.94 НК РК)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indent="182563" algn="just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Проводится путем изучения и анализа сведений, содержащихся в таможенных декларациях и (или) коммерческих, транспортных (перевозочных) и иных документах, </a:t>
                      </a:r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представленных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проверяемым лицом при совершении таможенных операций и (или) </a:t>
                      </a:r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требованию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ОГД, документов и сведений государственных органов РК, а также других документов и сведений, имеющихся у ОГД и касающихся проверяемого лица </a:t>
                      </a:r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(ст.417 КРКОТР)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84406" marR="84406"/>
                </a:tc>
              </a:tr>
              <a:tr h="656946">
                <a:tc>
                  <a:txBody>
                    <a:bodyPr/>
                    <a:lstStyle/>
                    <a:p>
                      <a:pPr algn="just"/>
                      <a:r>
                        <a:rPr lang="ru-RU" sz="1300" b="0" dirty="0" smtClean="0">
                          <a:latin typeface="Arial" pitchFamily="34" charset="0"/>
                          <a:cs typeface="Arial" pitchFamily="34" charset="0"/>
                        </a:rPr>
                        <a:t>     По результатам</a:t>
                      </a:r>
                      <a:r>
                        <a:rPr lang="ru-RU" sz="1300" b="0" baseline="0" dirty="0" smtClean="0">
                          <a:latin typeface="Arial" pitchFamily="34" charset="0"/>
                          <a:cs typeface="Arial" pitchFamily="34" charset="0"/>
                        </a:rPr>
                        <a:t> через Кабинет налогоплательщика направляется уведомление об устранении нарушений без начисления налогов </a:t>
                      </a:r>
                      <a:r>
                        <a:rPr lang="ru-RU" sz="1200" b="0" i="1" baseline="0" dirty="0" smtClean="0">
                          <a:latin typeface="Arial" pitchFamily="34" charset="0"/>
                          <a:cs typeface="Arial" pitchFamily="34" charset="0"/>
                        </a:rPr>
                        <a:t>(срок исполнения - 30 </a:t>
                      </a:r>
                      <a:r>
                        <a:rPr lang="ru-RU" sz="1200" b="0" i="1" baseline="0" dirty="0" err="1" smtClean="0">
                          <a:latin typeface="Arial" pitchFamily="34" charset="0"/>
                          <a:cs typeface="Arial" pitchFamily="34" charset="0"/>
                        </a:rPr>
                        <a:t>раб.дней</a:t>
                      </a:r>
                      <a:r>
                        <a:rPr lang="ru-RU" sz="1200" b="0" i="1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3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По  результатам выносится </a:t>
                      </a:r>
                      <a:r>
                        <a:rPr lang="ru-RU" sz="13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акт таможенной проверки </a:t>
                      </a:r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уведомление об устранении нарушений с начислением таможенных платежей и налогов </a:t>
                      </a:r>
                      <a:r>
                        <a:rPr lang="ru-RU" sz="1200" b="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(срок исполнения – 30 </a:t>
                      </a:r>
                      <a:r>
                        <a:rPr lang="ru-RU" sz="12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раб.дней</a:t>
                      </a:r>
                      <a:r>
                        <a:rPr lang="ru-RU" sz="1200" b="0" i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ru-RU" sz="1300" b="0" i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/>
                </a:tc>
              </a:tr>
              <a:tr h="548446">
                <a:tc>
                  <a:txBody>
                    <a:bodyPr/>
                    <a:lstStyle/>
                    <a:p>
                      <a:pPr algn="just"/>
                      <a:r>
                        <a:rPr lang="ru-RU" sz="1300" b="0" dirty="0" smtClean="0">
                          <a:latin typeface="Arial" pitchFamily="34" charset="0"/>
                          <a:cs typeface="Arial" pitchFamily="34" charset="0"/>
                        </a:rPr>
                        <a:t>При неисполнении уведомления выносится РПРО и НП привлекается к административной ответственности за неисполнение требований ОГД</a:t>
                      </a:r>
                      <a:endParaRPr lang="ru-RU" sz="13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неисполнении принимаются меры принудительного взыскания задолженности, УВЭД привлекается</a:t>
                      </a:r>
                      <a:r>
                        <a:rPr lang="ru-RU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к административной и уголовной ответственности</a:t>
                      </a:r>
                      <a:endParaRPr lang="ru-RU" sz="1300" b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/>
                </a:tc>
              </a:tr>
              <a:tr h="797295">
                <a:tc>
                  <a:txBody>
                    <a:bodyPr/>
                    <a:lstStyle/>
                    <a:p>
                      <a:pPr algn="just"/>
                      <a:r>
                        <a:rPr lang="ru-RU" sz="1300" b="0" dirty="0" smtClean="0">
                          <a:latin typeface="Arial" pitchFamily="34" charset="0"/>
                          <a:cs typeface="Arial" pitchFamily="34" charset="0"/>
                        </a:rPr>
                        <a:t>Уведомление обжалуется в порядке обжалования действия</a:t>
                      </a:r>
                      <a:r>
                        <a:rPr lang="ru-RU" sz="1300" b="0" baseline="0" dirty="0" smtClean="0">
                          <a:latin typeface="Arial" pitchFamily="34" charset="0"/>
                          <a:cs typeface="Arial" pitchFamily="34" charset="0"/>
                        </a:rPr>
                        <a:t> (бездействия) должностного лица</a:t>
                      </a:r>
                      <a:endParaRPr lang="ru-RU" sz="13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Уведомление по существу обжалуется в Апелляционную</a:t>
                      </a:r>
                      <a:r>
                        <a:rPr lang="ru-RU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комиссию МФ РК или суд</a:t>
                      </a:r>
                      <a:endParaRPr lang="ru-RU" sz="1300" b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/>
                </a:tc>
              </a:tr>
            </a:tbl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8160" y="-55002"/>
            <a:ext cx="705840" cy="75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95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271006646"/>
              </p:ext>
            </p:extLst>
          </p:nvPr>
        </p:nvGraphicFramePr>
        <p:xfrm>
          <a:off x="-26054" y="1088571"/>
          <a:ext cx="3511213" cy="2956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3477501" y="2506629"/>
            <a:ext cx="5304729" cy="2084419"/>
            <a:chOff x="3767293" y="2506630"/>
            <a:chExt cx="5746790" cy="1661628"/>
          </a:xfrm>
        </p:grpSpPr>
        <p:sp>
          <p:nvSpPr>
            <p:cNvPr id="11" name="Полилиния 10"/>
            <p:cNvSpPr/>
            <p:nvPr/>
          </p:nvSpPr>
          <p:spPr>
            <a:xfrm>
              <a:off x="3767293" y="2506630"/>
              <a:ext cx="1752070" cy="438017"/>
            </a:xfrm>
            <a:custGeom>
              <a:avLst/>
              <a:gdLst>
                <a:gd name="connsiteX0" fmla="*/ 0 w 1752070"/>
                <a:gd name="connsiteY0" fmla="*/ 43802 h 438017"/>
                <a:gd name="connsiteX1" fmla="*/ 43802 w 1752070"/>
                <a:gd name="connsiteY1" fmla="*/ 0 h 438017"/>
                <a:gd name="connsiteX2" fmla="*/ 1708268 w 1752070"/>
                <a:gd name="connsiteY2" fmla="*/ 0 h 438017"/>
                <a:gd name="connsiteX3" fmla="*/ 1752070 w 1752070"/>
                <a:gd name="connsiteY3" fmla="*/ 43802 h 438017"/>
                <a:gd name="connsiteX4" fmla="*/ 1752070 w 1752070"/>
                <a:gd name="connsiteY4" fmla="*/ 394215 h 438017"/>
                <a:gd name="connsiteX5" fmla="*/ 1708268 w 1752070"/>
                <a:gd name="connsiteY5" fmla="*/ 438017 h 438017"/>
                <a:gd name="connsiteX6" fmla="*/ 43802 w 1752070"/>
                <a:gd name="connsiteY6" fmla="*/ 438017 h 438017"/>
                <a:gd name="connsiteX7" fmla="*/ 0 w 1752070"/>
                <a:gd name="connsiteY7" fmla="*/ 394215 h 438017"/>
                <a:gd name="connsiteX8" fmla="*/ 0 w 1752070"/>
                <a:gd name="connsiteY8" fmla="*/ 43802 h 438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52070" h="438017">
                  <a:moveTo>
                    <a:pt x="0" y="43802"/>
                  </a:moveTo>
                  <a:cubicBezTo>
                    <a:pt x="0" y="19611"/>
                    <a:pt x="19611" y="0"/>
                    <a:pt x="43802" y="0"/>
                  </a:cubicBezTo>
                  <a:lnTo>
                    <a:pt x="1708268" y="0"/>
                  </a:lnTo>
                  <a:cubicBezTo>
                    <a:pt x="1732459" y="0"/>
                    <a:pt x="1752070" y="19611"/>
                    <a:pt x="1752070" y="43802"/>
                  </a:cubicBezTo>
                  <a:lnTo>
                    <a:pt x="1752070" y="394215"/>
                  </a:lnTo>
                  <a:cubicBezTo>
                    <a:pt x="1752070" y="418406"/>
                    <a:pt x="1732459" y="438017"/>
                    <a:pt x="1708268" y="438017"/>
                  </a:cubicBezTo>
                  <a:lnTo>
                    <a:pt x="43802" y="438017"/>
                  </a:lnTo>
                  <a:cubicBezTo>
                    <a:pt x="19611" y="438017"/>
                    <a:pt x="0" y="418406"/>
                    <a:pt x="0" y="394215"/>
                  </a:cubicBezTo>
                  <a:lnTo>
                    <a:pt x="0" y="43802"/>
                  </a:lnTo>
                  <a:close/>
                </a:path>
              </a:pathLst>
            </a:custGeom>
            <a:solidFill>
              <a:srgbClr val="007E3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799" tIns="26799" rIns="26799" bIns="26799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50" b="1" kern="1200" dirty="0" smtClean="0">
                  <a:latin typeface="Arial" pitchFamily="34" charset="0"/>
                  <a:cs typeface="Arial" pitchFamily="34" charset="0"/>
                </a:rPr>
                <a:t>Согласен с уведомлением</a:t>
              </a:r>
              <a:endParaRPr lang="ru-RU" sz="105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3767293" y="3097954"/>
              <a:ext cx="1752070" cy="1070304"/>
            </a:xfrm>
            <a:custGeom>
              <a:avLst/>
              <a:gdLst>
                <a:gd name="connsiteX0" fmla="*/ 0 w 1752070"/>
                <a:gd name="connsiteY0" fmla="*/ 107030 h 1070304"/>
                <a:gd name="connsiteX1" fmla="*/ 107030 w 1752070"/>
                <a:gd name="connsiteY1" fmla="*/ 0 h 1070304"/>
                <a:gd name="connsiteX2" fmla="*/ 1645040 w 1752070"/>
                <a:gd name="connsiteY2" fmla="*/ 0 h 1070304"/>
                <a:gd name="connsiteX3" fmla="*/ 1752070 w 1752070"/>
                <a:gd name="connsiteY3" fmla="*/ 107030 h 1070304"/>
                <a:gd name="connsiteX4" fmla="*/ 1752070 w 1752070"/>
                <a:gd name="connsiteY4" fmla="*/ 963274 h 1070304"/>
                <a:gd name="connsiteX5" fmla="*/ 1645040 w 1752070"/>
                <a:gd name="connsiteY5" fmla="*/ 1070304 h 1070304"/>
                <a:gd name="connsiteX6" fmla="*/ 107030 w 1752070"/>
                <a:gd name="connsiteY6" fmla="*/ 1070304 h 1070304"/>
                <a:gd name="connsiteX7" fmla="*/ 0 w 1752070"/>
                <a:gd name="connsiteY7" fmla="*/ 963274 h 1070304"/>
                <a:gd name="connsiteX8" fmla="*/ 0 w 1752070"/>
                <a:gd name="connsiteY8" fmla="*/ 107030 h 1070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52070" h="1070304">
                  <a:moveTo>
                    <a:pt x="0" y="107030"/>
                  </a:moveTo>
                  <a:cubicBezTo>
                    <a:pt x="0" y="47919"/>
                    <a:pt x="47919" y="0"/>
                    <a:pt x="107030" y="0"/>
                  </a:cubicBezTo>
                  <a:lnTo>
                    <a:pt x="1645040" y="0"/>
                  </a:lnTo>
                  <a:cubicBezTo>
                    <a:pt x="1704151" y="0"/>
                    <a:pt x="1752070" y="47919"/>
                    <a:pt x="1752070" y="107030"/>
                  </a:cubicBezTo>
                  <a:lnTo>
                    <a:pt x="1752070" y="963274"/>
                  </a:lnTo>
                  <a:cubicBezTo>
                    <a:pt x="1752070" y="1022385"/>
                    <a:pt x="1704151" y="1070304"/>
                    <a:pt x="1645040" y="1070304"/>
                  </a:cubicBezTo>
                  <a:lnTo>
                    <a:pt x="107030" y="1070304"/>
                  </a:lnTo>
                  <a:cubicBezTo>
                    <a:pt x="47919" y="1070304"/>
                    <a:pt x="0" y="1022385"/>
                    <a:pt x="0" y="963274"/>
                  </a:cubicBezTo>
                  <a:lnTo>
                    <a:pt x="0" y="10703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90000"/>
              </a:schemeClr>
            </a:solidFill>
            <a:ln>
              <a:solidFill>
                <a:schemeClr val="accent2">
                  <a:alpha val="90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318" tIns="45318" rIns="45318" bIns="45318" numCol="1" spcCol="1270" anchor="t" anchorCtr="0">
              <a:noAutofit/>
            </a:bodyPr>
            <a:lstStyle/>
            <a:p>
              <a:pPr lvl="0" algn="l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1" u="sng" kern="1200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Устранение нарушений</a:t>
              </a:r>
              <a:r>
                <a:rPr lang="ru-RU" sz="1100" b="0" u="sng" kern="1200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:</a:t>
              </a:r>
              <a:endParaRPr lang="ru-RU" sz="1100" b="0" u="sng" kern="1200" dirty="0">
                <a:solidFill>
                  <a:srgbClr val="183D5E"/>
                </a:solidFill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b="0" kern="1200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Уплата </a:t>
              </a:r>
              <a:r>
                <a:rPr lang="ru-RU" sz="1100" b="0" kern="1200" dirty="0" err="1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ТПиН</a:t>
              </a:r>
              <a:endParaRPr lang="ru-RU" sz="1100" b="0" kern="1200" dirty="0">
                <a:solidFill>
                  <a:srgbClr val="183D5E"/>
                </a:solidFill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b="0" kern="1200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Корректировка ДТ</a:t>
              </a:r>
              <a:endParaRPr lang="ru-RU" sz="1100" b="0" kern="1200" dirty="0">
                <a:solidFill>
                  <a:srgbClr val="183D5E"/>
                </a:solidFill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b="0" kern="1200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Представление налоговой отчетности</a:t>
              </a:r>
              <a:endParaRPr lang="ru-RU" sz="1100" b="0" kern="1200" dirty="0">
                <a:solidFill>
                  <a:srgbClr val="183D5E"/>
                </a:solidFill>
                <a:latin typeface="Arial" pitchFamily="34" charset="0"/>
                <a:cs typeface="Arial" pitchFamily="34" charset="0"/>
              </a:endParaRPr>
            </a:p>
            <a:p>
              <a:pPr marL="57150" lvl="1" indent="-57150" algn="l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100" b="0" kern="1200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Уплата налогов</a:t>
              </a:r>
              <a:endParaRPr lang="ru-RU" sz="1100" b="0" kern="1200" dirty="0">
                <a:solidFill>
                  <a:srgbClr val="183D5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5764653" y="2506630"/>
              <a:ext cx="1752070" cy="438017"/>
            </a:xfrm>
            <a:custGeom>
              <a:avLst/>
              <a:gdLst>
                <a:gd name="connsiteX0" fmla="*/ 0 w 1752070"/>
                <a:gd name="connsiteY0" fmla="*/ 43802 h 438017"/>
                <a:gd name="connsiteX1" fmla="*/ 43802 w 1752070"/>
                <a:gd name="connsiteY1" fmla="*/ 0 h 438017"/>
                <a:gd name="connsiteX2" fmla="*/ 1708268 w 1752070"/>
                <a:gd name="connsiteY2" fmla="*/ 0 h 438017"/>
                <a:gd name="connsiteX3" fmla="*/ 1752070 w 1752070"/>
                <a:gd name="connsiteY3" fmla="*/ 43802 h 438017"/>
                <a:gd name="connsiteX4" fmla="*/ 1752070 w 1752070"/>
                <a:gd name="connsiteY4" fmla="*/ 394215 h 438017"/>
                <a:gd name="connsiteX5" fmla="*/ 1708268 w 1752070"/>
                <a:gd name="connsiteY5" fmla="*/ 438017 h 438017"/>
                <a:gd name="connsiteX6" fmla="*/ 43802 w 1752070"/>
                <a:gd name="connsiteY6" fmla="*/ 438017 h 438017"/>
                <a:gd name="connsiteX7" fmla="*/ 0 w 1752070"/>
                <a:gd name="connsiteY7" fmla="*/ 394215 h 438017"/>
                <a:gd name="connsiteX8" fmla="*/ 0 w 1752070"/>
                <a:gd name="connsiteY8" fmla="*/ 43802 h 438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52070" h="438017">
                  <a:moveTo>
                    <a:pt x="0" y="43802"/>
                  </a:moveTo>
                  <a:cubicBezTo>
                    <a:pt x="0" y="19611"/>
                    <a:pt x="19611" y="0"/>
                    <a:pt x="43802" y="0"/>
                  </a:cubicBezTo>
                  <a:lnTo>
                    <a:pt x="1708268" y="0"/>
                  </a:lnTo>
                  <a:cubicBezTo>
                    <a:pt x="1732459" y="0"/>
                    <a:pt x="1752070" y="19611"/>
                    <a:pt x="1752070" y="43802"/>
                  </a:cubicBezTo>
                  <a:lnTo>
                    <a:pt x="1752070" y="394215"/>
                  </a:lnTo>
                  <a:cubicBezTo>
                    <a:pt x="1752070" y="418406"/>
                    <a:pt x="1732459" y="438017"/>
                    <a:pt x="1708268" y="438017"/>
                  </a:cubicBezTo>
                  <a:lnTo>
                    <a:pt x="43802" y="438017"/>
                  </a:lnTo>
                  <a:cubicBezTo>
                    <a:pt x="19611" y="438017"/>
                    <a:pt x="0" y="418406"/>
                    <a:pt x="0" y="394215"/>
                  </a:cubicBezTo>
                  <a:lnTo>
                    <a:pt x="0" y="43802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799" tIns="26799" rIns="26799" bIns="26799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50" b="1" kern="1200" dirty="0" smtClean="0">
                  <a:latin typeface="Arial" pitchFamily="34" charset="0"/>
                  <a:cs typeface="Arial" pitchFamily="34" charset="0"/>
                </a:rPr>
                <a:t>Не согласен с уведомлением</a:t>
              </a:r>
              <a:endParaRPr lang="ru-RU" sz="105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6786286" y="3117087"/>
              <a:ext cx="1415830" cy="984689"/>
            </a:xfrm>
            <a:custGeom>
              <a:avLst/>
              <a:gdLst>
                <a:gd name="connsiteX0" fmla="*/ 0 w 1415830"/>
                <a:gd name="connsiteY0" fmla="*/ 98469 h 984689"/>
                <a:gd name="connsiteX1" fmla="*/ 98469 w 1415830"/>
                <a:gd name="connsiteY1" fmla="*/ 0 h 984689"/>
                <a:gd name="connsiteX2" fmla="*/ 1317361 w 1415830"/>
                <a:gd name="connsiteY2" fmla="*/ 0 h 984689"/>
                <a:gd name="connsiteX3" fmla="*/ 1415830 w 1415830"/>
                <a:gd name="connsiteY3" fmla="*/ 98469 h 984689"/>
                <a:gd name="connsiteX4" fmla="*/ 1415830 w 1415830"/>
                <a:gd name="connsiteY4" fmla="*/ 886220 h 984689"/>
                <a:gd name="connsiteX5" fmla="*/ 1317361 w 1415830"/>
                <a:gd name="connsiteY5" fmla="*/ 984689 h 984689"/>
                <a:gd name="connsiteX6" fmla="*/ 98469 w 1415830"/>
                <a:gd name="connsiteY6" fmla="*/ 984689 h 984689"/>
                <a:gd name="connsiteX7" fmla="*/ 0 w 1415830"/>
                <a:gd name="connsiteY7" fmla="*/ 886220 h 984689"/>
                <a:gd name="connsiteX8" fmla="*/ 0 w 1415830"/>
                <a:gd name="connsiteY8" fmla="*/ 98469 h 98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15830" h="984689">
                  <a:moveTo>
                    <a:pt x="0" y="98469"/>
                  </a:moveTo>
                  <a:cubicBezTo>
                    <a:pt x="0" y="44086"/>
                    <a:pt x="44086" y="0"/>
                    <a:pt x="98469" y="0"/>
                  </a:cubicBezTo>
                  <a:lnTo>
                    <a:pt x="1317361" y="0"/>
                  </a:lnTo>
                  <a:cubicBezTo>
                    <a:pt x="1371744" y="0"/>
                    <a:pt x="1415830" y="44086"/>
                    <a:pt x="1415830" y="98469"/>
                  </a:cubicBezTo>
                  <a:lnTo>
                    <a:pt x="1415830" y="886220"/>
                  </a:lnTo>
                  <a:cubicBezTo>
                    <a:pt x="1415830" y="940603"/>
                    <a:pt x="1371744" y="984689"/>
                    <a:pt x="1317361" y="984689"/>
                  </a:cubicBezTo>
                  <a:lnTo>
                    <a:pt x="98469" y="984689"/>
                  </a:lnTo>
                  <a:cubicBezTo>
                    <a:pt x="44086" y="984689"/>
                    <a:pt x="0" y="940603"/>
                    <a:pt x="0" y="886220"/>
                  </a:cubicBezTo>
                  <a:lnTo>
                    <a:pt x="0" y="9846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90000"/>
              </a:schemeClr>
            </a:solidFill>
            <a:ln>
              <a:solidFill>
                <a:schemeClr val="accent2">
                  <a:alpha val="90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2811" tIns="42811" rIns="42811" bIns="42811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50" b="1" kern="1200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Представление пояснений</a:t>
              </a: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50" b="1" kern="1200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b="0" kern="1200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(с приложением документов)</a:t>
              </a:r>
              <a:endParaRPr lang="ru-RU" sz="1050" b="0" kern="1200" dirty="0">
                <a:solidFill>
                  <a:srgbClr val="183D5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 rot="10799993">
              <a:off x="6690763" y="3578237"/>
              <a:ext cx="106858" cy="76653"/>
            </a:xfrm>
            <a:prstGeom prst="rightArrow">
              <a:avLst>
                <a:gd name="adj1" fmla="val 66700"/>
                <a:gd name="adj2" fmla="val 50000"/>
              </a:avLst>
            </a:prstGeom>
            <a:no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Полилиния 25"/>
            <p:cNvSpPr/>
            <p:nvPr/>
          </p:nvSpPr>
          <p:spPr>
            <a:xfrm>
              <a:off x="5626011" y="3123109"/>
              <a:ext cx="1049402" cy="986910"/>
            </a:xfrm>
            <a:custGeom>
              <a:avLst/>
              <a:gdLst>
                <a:gd name="connsiteX0" fmla="*/ 0 w 1049402"/>
                <a:gd name="connsiteY0" fmla="*/ 98691 h 986910"/>
                <a:gd name="connsiteX1" fmla="*/ 98691 w 1049402"/>
                <a:gd name="connsiteY1" fmla="*/ 0 h 986910"/>
                <a:gd name="connsiteX2" fmla="*/ 950711 w 1049402"/>
                <a:gd name="connsiteY2" fmla="*/ 0 h 986910"/>
                <a:gd name="connsiteX3" fmla="*/ 1049402 w 1049402"/>
                <a:gd name="connsiteY3" fmla="*/ 98691 h 986910"/>
                <a:gd name="connsiteX4" fmla="*/ 1049402 w 1049402"/>
                <a:gd name="connsiteY4" fmla="*/ 888219 h 986910"/>
                <a:gd name="connsiteX5" fmla="*/ 950711 w 1049402"/>
                <a:gd name="connsiteY5" fmla="*/ 986910 h 986910"/>
                <a:gd name="connsiteX6" fmla="*/ 98691 w 1049402"/>
                <a:gd name="connsiteY6" fmla="*/ 986910 h 986910"/>
                <a:gd name="connsiteX7" fmla="*/ 0 w 1049402"/>
                <a:gd name="connsiteY7" fmla="*/ 888219 h 986910"/>
                <a:gd name="connsiteX8" fmla="*/ 0 w 1049402"/>
                <a:gd name="connsiteY8" fmla="*/ 98691 h 986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49402" h="986910">
                  <a:moveTo>
                    <a:pt x="0" y="98691"/>
                  </a:moveTo>
                  <a:cubicBezTo>
                    <a:pt x="0" y="44185"/>
                    <a:pt x="44185" y="0"/>
                    <a:pt x="98691" y="0"/>
                  </a:cubicBezTo>
                  <a:lnTo>
                    <a:pt x="950711" y="0"/>
                  </a:lnTo>
                  <a:cubicBezTo>
                    <a:pt x="1005217" y="0"/>
                    <a:pt x="1049402" y="44185"/>
                    <a:pt x="1049402" y="98691"/>
                  </a:cubicBezTo>
                  <a:lnTo>
                    <a:pt x="1049402" y="888219"/>
                  </a:lnTo>
                  <a:cubicBezTo>
                    <a:pt x="1049402" y="942725"/>
                    <a:pt x="1005217" y="986910"/>
                    <a:pt x="950711" y="986910"/>
                  </a:cubicBezTo>
                  <a:lnTo>
                    <a:pt x="98691" y="986910"/>
                  </a:lnTo>
                  <a:cubicBezTo>
                    <a:pt x="44185" y="986910"/>
                    <a:pt x="0" y="942725"/>
                    <a:pt x="0" y="888219"/>
                  </a:cubicBezTo>
                  <a:lnTo>
                    <a:pt x="0" y="9869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alpha val="90000"/>
                </a:schemeClr>
              </a:solidFill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2876" tIns="42876" rIns="42876" bIns="42876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dirty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Обжалование </a:t>
              </a:r>
              <a:r>
                <a:rPr lang="ru-RU" sz="1000" b="1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уведомления</a:t>
              </a: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1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100" dirty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(КГД, суд)</a:t>
              </a:r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7762013" y="2506630"/>
              <a:ext cx="1752070" cy="438017"/>
            </a:xfrm>
            <a:custGeom>
              <a:avLst/>
              <a:gdLst>
                <a:gd name="connsiteX0" fmla="*/ 0 w 1752070"/>
                <a:gd name="connsiteY0" fmla="*/ 43802 h 438017"/>
                <a:gd name="connsiteX1" fmla="*/ 43802 w 1752070"/>
                <a:gd name="connsiteY1" fmla="*/ 0 h 438017"/>
                <a:gd name="connsiteX2" fmla="*/ 1708268 w 1752070"/>
                <a:gd name="connsiteY2" fmla="*/ 0 h 438017"/>
                <a:gd name="connsiteX3" fmla="*/ 1752070 w 1752070"/>
                <a:gd name="connsiteY3" fmla="*/ 43802 h 438017"/>
                <a:gd name="connsiteX4" fmla="*/ 1752070 w 1752070"/>
                <a:gd name="connsiteY4" fmla="*/ 394215 h 438017"/>
                <a:gd name="connsiteX5" fmla="*/ 1708268 w 1752070"/>
                <a:gd name="connsiteY5" fmla="*/ 438017 h 438017"/>
                <a:gd name="connsiteX6" fmla="*/ 43802 w 1752070"/>
                <a:gd name="connsiteY6" fmla="*/ 438017 h 438017"/>
                <a:gd name="connsiteX7" fmla="*/ 0 w 1752070"/>
                <a:gd name="connsiteY7" fmla="*/ 394215 h 438017"/>
                <a:gd name="connsiteX8" fmla="*/ 0 w 1752070"/>
                <a:gd name="connsiteY8" fmla="*/ 43802 h 438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52070" h="438017">
                  <a:moveTo>
                    <a:pt x="0" y="43802"/>
                  </a:moveTo>
                  <a:cubicBezTo>
                    <a:pt x="0" y="19611"/>
                    <a:pt x="19611" y="0"/>
                    <a:pt x="43802" y="0"/>
                  </a:cubicBezTo>
                  <a:lnTo>
                    <a:pt x="1708268" y="0"/>
                  </a:lnTo>
                  <a:cubicBezTo>
                    <a:pt x="1732459" y="0"/>
                    <a:pt x="1752070" y="19611"/>
                    <a:pt x="1752070" y="43802"/>
                  </a:cubicBezTo>
                  <a:lnTo>
                    <a:pt x="1752070" y="394215"/>
                  </a:lnTo>
                  <a:cubicBezTo>
                    <a:pt x="1752070" y="418406"/>
                    <a:pt x="1732459" y="438017"/>
                    <a:pt x="1708268" y="438017"/>
                  </a:cubicBezTo>
                  <a:lnTo>
                    <a:pt x="43802" y="438017"/>
                  </a:lnTo>
                  <a:cubicBezTo>
                    <a:pt x="19611" y="438017"/>
                    <a:pt x="0" y="418406"/>
                    <a:pt x="0" y="394215"/>
                  </a:cubicBezTo>
                  <a:lnTo>
                    <a:pt x="0" y="43802"/>
                  </a:lnTo>
                  <a:close/>
                </a:path>
              </a:pathLst>
            </a:custGeom>
            <a:solidFill>
              <a:srgbClr val="C00000">
                <a:alpha val="90000"/>
              </a:srgb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799" tIns="26799" rIns="26799" bIns="26799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50" b="1" kern="12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Уведомление не исполнено</a:t>
              </a:r>
              <a:endParaRPr lang="ru-RU" sz="105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Стрелка вправо 19"/>
            <p:cNvSpPr/>
            <p:nvPr/>
          </p:nvSpPr>
          <p:spPr>
            <a:xfrm rot="5364145" flipV="1">
              <a:off x="7044835" y="2989922"/>
              <a:ext cx="227971" cy="125980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chemeClr val="accent2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Стрелка вправо 65"/>
            <p:cNvSpPr/>
            <p:nvPr/>
          </p:nvSpPr>
          <p:spPr>
            <a:xfrm rot="5364145" flipV="1">
              <a:off x="6260040" y="2998071"/>
              <a:ext cx="227971" cy="125980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chemeClr val="accent2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трелка вправо 11"/>
            <p:cNvSpPr/>
            <p:nvPr/>
          </p:nvSpPr>
          <p:spPr>
            <a:xfrm rot="5400000">
              <a:off x="4472388" y="2980718"/>
              <a:ext cx="262346" cy="111051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chemeClr val="accent2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1" name="Прямоугольник 20"/>
          <p:cNvSpPr/>
          <p:nvPr/>
        </p:nvSpPr>
        <p:spPr>
          <a:xfrm>
            <a:off x="1" y="3334"/>
            <a:ext cx="9143999" cy="919437"/>
          </a:xfrm>
          <a:prstGeom prst="rect">
            <a:avLst/>
          </a:prstGeom>
          <a:solidFill>
            <a:srgbClr val="EAF2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7800" defTabSz="895350">
              <a:buClr>
                <a:srgbClr val="002060"/>
              </a:buClr>
              <a:buSzPct val="100000"/>
              <a:defRPr/>
            </a:pPr>
            <a:endParaRPr lang="ru-RU" sz="1600" b="1" cap="small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9512" y="4699389"/>
            <a:ext cx="1800482" cy="646986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Анализ </a:t>
            </a:r>
            <a:r>
              <a:rPr lang="ru-RU" sz="1600" b="1" dirty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и </a:t>
            </a:r>
            <a:r>
              <a:rPr lang="ru-RU" sz="1600" b="1" dirty="0" smtClean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сопоставление</a:t>
            </a:r>
            <a:endParaRPr lang="ru-RU" sz="1600" b="1" dirty="0">
              <a:solidFill>
                <a:srgbClr val="183D5E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3864296" y="1483144"/>
            <a:ext cx="166639" cy="435933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grpSp>
        <p:nvGrpSpPr>
          <p:cNvPr id="42" name="Группа 41"/>
          <p:cNvGrpSpPr/>
          <p:nvPr/>
        </p:nvGrpSpPr>
        <p:grpSpPr>
          <a:xfrm>
            <a:off x="2584136" y="1299841"/>
            <a:ext cx="1267868" cy="802539"/>
            <a:chOff x="3101340" y="1289824"/>
            <a:chExt cx="1478280" cy="697616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3101340" y="1289824"/>
              <a:ext cx="1478280" cy="697616"/>
            </a:xfrm>
            <a:prstGeom prst="rect">
              <a:avLst/>
            </a:prstGeom>
            <a:solidFill>
              <a:srgbClr val="CEE1F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endParaRPr>
            </a:p>
          </p:txBody>
        </p:sp>
        <p:pic>
          <p:nvPicPr>
            <p:cNvPr id="34" name="Рисунок 117">
              <a:extLst>
                <a:ext uri="{FF2B5EF4-FFF2-40B4-BE49-F238E27FC236}">
                  <a16:creationId xmlns="" xmlns:a16="http://schemas.microsoft.com/office/drawing/2014/main" id="{11BA9A8C-B236-4B92-8A81-B38D9FBD6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9722" y="1387329"/>
              <a:ext cx="543118" cy="53568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  <a:extLst/>
          </p:spPr>
        </p:pic>
        <p:sp>
          <p:nvSpPr>
            <p:cNvPr id="19" name="TextBox 18"/>
            <p:cNvSpPr txBox="1"/>
            <p:nvPr/>
          </p:nvSpPr>
          <p:spPr>
            <a:xfrm>
              <a:off x="3672840" y="1433929"/>
              <a:ext cx="853441" cy="4548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183D5E"/>
                  </a:solidFill>
                  <a:latin typeface="Arial" pitchFamily="34" charset="0"/>
                  <a:cs typeface="Arial" pitchFamily="34" charset="0"/>
                </a:rPr>
                <a:t>ИС «РВУ»</a:t>
              </a:r>
              <a:endParaRPr lang="ru-RU" sz="1400" b="1" dirty="0">
                <a:solidFill>
                  <a:srgbClr val="183D5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4030936" y="1271081"/>
            <a:ext cx="1458409" cy="823211"/>
            <a:chOff x="4560153" y="1266999"/>
            <a:chExt cx="1481379" cy="715586"/>
          </a:xfrm>
        </p:grpSpPr>
        <p:sp>
          <p:nvSpPr>
            <p:cNvPr id="67" name="Загнутый угол 66"/>
            <p:cNvSpPr/>
            <p:nvPr/>
          </p:nvSpPr>
          <p:spPr>
            <a:xfrm>
              <a:off x="4560153" y="1284969"/>
              <a:ext cx="1383928" cy="697616"/>
            </a:xfrm>
            <a:prstGeom prst="foldedCorner">
              <a:avLst/>
            </a:prstGeom>
            <a:solidFill>
              <a:srgbClr val="CEE1F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998996" y="1266999"/>
              <a:ext cx="1042536" cy="6153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72000" rIns="36000" rtlCol="0">
              <a:spAutoFit/>
            </a:bodyPr>
            <a:lstStyle/>
            <a:p>
              <a:r>
                <a:rPr lang="ru-RU" sz="1000" b="1" dirty="0" smtClean="0">
                  <a:solidFill>
                    <a:srgbClr val="183D5E"/>
                  </a:solidFill>
                  <a:latin typeface="Arial" pitchFamily="34" charset="0"/>
                  <a:ea typeface="Tahoma" panose="020B0604030504040204" pitchFamily="34" charset="0"/>
                  <a:cs typeface="Arial" pitchFamily="34" charset="0"/>
                </a:rPr>
                <a:t>Автозапуск уведомлений </a:t>
              </a:r>
              <a:r>
                <a:rPr lang="ru-RU" sz="1000" b="1" dirty="0">
                  <a:solidFill>
                    <a:srgbClr val="183D5E"/>
                  </a:solidFill>
                  <a:latin typeface="Arial" pitchFamily="34" charset="0"/>
                  <a:ea typeface="Tahoma" panose="020B0604030504040204" pitchFamily="34" charset="0"/>
                  <a:cs typeface="Arial" pitchFamily="34" charset="0"/>
                </a:rPr>
                <a:t>об устранении </a:t>
              </a:r>
              <a:r>
                <a:rPr lang="ru-RU" sz="1000" b="1" dirty="0" smtClean="0">
                  <a:solidFill>
                    <a:srgbClr val="183D5E"/>
                  </a:solidFill>
                  <a:latin typeface="Arial" pitchFamily="34" charset="0"/>
                  <a:ea typeface="Tahoma" panose="020B0604030504040204" pitchFamily="34" charset="0"/>
                  <a:cs typeface="Arial" pitchFamily="34" charset="0"/>
                </a:rPr>
                <a:t>нарушений</a:t>
              </a:r>
              <a:endParaRPr lang="ru-RU" sz="1000" b="1" dirty="0">
                <a:solidFill>
                  <a:srgbClr val="183D5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9" name="Рисунок 103">
              <a:extLst>
                <a:ext uri="{FF2B5EF4-FFF2-40B4-BE49-F238E27FC236}">
                  <a16:creationId xmlns="" xmlns:a16="http://schemas.microsoft.com/office/drawing/2014/main" id="{E00BD856-6365-41EC-9F5F-EE9589903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0599" y="1387330"/>
              <a:ext cx="467127" cy="50424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  <a:extLst/>
          </p:spPr>
        </p:pic>
      </p:grpSp>
      <p:cxnSp>
        <p:nvCxnSpPr>
          <p:cNvPr id="47" name="Прямая со стрелкой 46"/>
          <p:cNvCxnSpPr/>
          <p:nvPr/>
        </p:nvCxnSpPr>
        <p:spPr>
          <a:xfrm>
            <a:off x="4712170" y="2266020"/>
            <a:ext cx="0" cy="276691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6539398" y="2201308"/>
            <a:ext cx="0" cy="341402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8369664" y="2285682"/>
            <a:ext cx="2931" cy="27669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712170" y="2297201"/>
            <a:ext cx="366042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с двумя скругленными противолежащими углами 60"/>
          <p:cNvSpPr/>
          <p:nvPr/>
        </p:nvSpPr>
        <p:spPr>
          <a:xfrm>
            <a:off x="7842302" y="3926684"/>
            <a:ext cx="1270431" cy="539258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183D5E"/>
                </a:solidFill>
              </a:rPr>
              <a:t>Адм.</a:t>
            </a:r>
            <a:r>
              <a:rPr lang="en-US" sz="1000" b="1" dirty="0" smtClean="0">
                <a:solidFill>
                  <a:srgbClr val="183D5E"/>
                </a:solidFill>
              </a:rPr>
              <a:t> </a:t>
            </a:r>
            <a:r>
              <a:rPr lang="ru-RU" sz="1000" b="1" dirty="0" smtClean="0">
                <a:solidFill>
                  <a:srgbClr val="183D5E"/>
                </a:solidFill>
              </a:rPr>
              <a:t>взыскание </a:t>
            </a:r>
            <a:r>
              <a:rPr lang="ru-RU" sz="1000" dirty="0" smtClean="0">
                <a:solidFill>
                  <a:srgbClr val="183D5E"/>
                </a:solidFill>
              </a:rPr>
              <a:t>(КоАП РК)</a:t>
            </a:r>
            <a:endParaRPr lang="ru-RU" sz="1000" dirty="0">
              <a:solidFill>
                <a:srgbClr val="183D5E"/>
              </a:solidFill>
            </a:endParaRPr>
          </a:p>
        </p:txBody>
      </p:sp>
      <p:sp>
        <p:nvSpPr>
          <p:cNvPr id="63" name="Прямоугольник с двумя скругленными противолежащими углами 62"/>
          <p:cNvSpPr/>
          <p:nvPr/>
        </p:nvSpPr>
        <p:spPr>
          <a:xfrm>
            <a:off x="5078957" y="4933948"/>
            <a:ext cx="1270431" cy="664228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183D5E"/>
                </a:solidFill>
              </a:rPr>
              <a:t>Решение </a:t>
            </a:r>
          </a:p>
          <a:p>
            <a:pPr algn="ctr"/>
            <a:r>
              <a:rPr lang="ru-RU" sz="1100" b="1" dirty="0" smtClean="0">
                <a:solidFill>
                  <a:srgbClr val="183D5E"/>
                </a:solidFill>
              </a:rPr>
              <a:t>о </a:t>
            </a:r>
            <a:r>
              <a:rPr lang="ru-RU" sz="1100" b="1" dirty="0">
                <a:solidFill>
                  <a:srgbClr val="183D5E"/>
                </a:solidFill>
              </a:rPr>
              <a:t>признании </a:t>
            </a:r>
            <a:r>
              <a:rPr lang="ru-RU" sz="1100" b="1" dirty="0" smtClean="0">
                <a:solidFill>
                  <a:srgbClr val="183D5E"/>
                </a:solidFill>
              </a:rPr>
              <a:t>уведомления </a:t>
            </a:r>
            <a:r>
              <a:rPr lang="ru-RU" sz="1100" b="1" dirty="0">
                <a:solidFill>
                  <a:srgbClr val="183D5E"/>
                </a:solidFill>
              </a:rPr>
              <a:t>не исполненным</a:t>
            </a:r>
          </a:p>
        </p:txBody>
      </p:sp>
      <p:sp>
        <p:nvSpPr>
          <p:cNvPr id="68" name="Прямоугольник с двумя скругленными противолежащими углами 67"/>
          <p:cNvSpPr/>
          <p:nvPr/>
        </p:nvSpPr>
        <p:spPr>
          <a:xfrm>
            <a:off x="7822673" y="3201560"/>
            <a:ext cx="1270431" cy="548888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183D5E"/>
                </a:solidFill>
              </a:rPr>
              <a:t>Вынесение РПРО</a:t>
            </a:r>
            <a:endParaRPr lang="ru-RU" sz="1000" b="1" dirty="0">
              <a:solidFill>
                <a:srgbClr val="183D5E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992449" y="895168"/>
            <a:ext cx="709743" cy="776534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Информация </a:t>
            </a:r>
            <a:r>
              <a:rPr lang="ru-RU" sz="7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иных источников</a:t>
            </a:r>
            <a:endParaRPr lang="ru-RU" sz="700" b="1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Стрелка вправо 54"/>
          <p:cNvSpPr/>
          <p:nvPr/>
        </p:nvSpPr>
        <p:spPr>
          <a:xfrm>
            <a:off x="5402510" y="1473153"/>
            <a:ext cx="166639" cy="45591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2672" y="0"/>
            <a:ext cx="841328" cy="897695"/>
          </a:xfrm>
          <a:prstGeom prst="rect">
            <a:avLst/>
          </a:prstGeom>
        </p:spPr>
      </p:pic>
      <p:sp>
        <p:nvSpPr>
          <p:cNvPr id="62" name="Заголовок 90"/>
          <p:cNvSpPr txBox="1">
            <a:spLocks/>
          </p:cNvSpPr>
          <p:nvPr/>
        </p:nvSpPr>
        <p:spPr>
          <a:xfrm>
            <a:off x="70167" y="61265"/>
            <a:ext cx="8256042" cy="80357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  <a:defRPr/>
            </a:pPr>
            <a:r>
              <a:rPr lang="ru-RU" sz="2800" b="1" dirty="0" smtClean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КАК ПРЕДЛАГАЕТСЯ</a:t>
            </a:r>
          </a:p>
          <a:p>
            <a:pPr algn="l" fontAlgn="base"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rgbClr val="183D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</a:t>
            </a:r>
            <a:r>
              <a:rPr lang="ru-RU" sz="2000" b="1" dirty="0">
                <a:solidFill>
                  <a:srgbClr val="183D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ПРОВЕДЕНИЯ ПИЛОТНОГО </a:t>
            </a:r>
            <a:r>
              <a:rPr lang="ru-RU" sz="2000" b="1" dirty="0" smtClean="0">
                <a:solidFill>
                  <a:srgbClr val="183D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ПРОЕКТА</a:t>
            </a:r>
            <a:endParaRPr lang="ru-RU" sz="2000" b="1" dirty="0">
              <a:solidFill>
                <a:srgbClr val="183D5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Двойная стрелка влево/вверх 27"/>
          <p:cNvSpPr/>
          <p:nvPr/>
        </p:nvSpPr>
        <p:spPr>
          <a:xfrm>
            <a:off x="1969476" y="4517988"/>
            <a:ext cx="4994090" cy="415961"/>
          </a:xfrm>
          <a:prstGeom prst="left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право 47"/>
          <p:cNvSpPr/>
          <p:nvPr/>
        </p:nvSpPr>
        <p:spPr>
          <a:xfrm rot="10800000" flipH="1">
            <a:off x="1969475" y="4985222"/>
            <a:ext cx="3109482" cy="338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трелка углом вверх 1"/>
          <p:cNvSpPr/>
          <p:nvPr/>
        </p:nvSpPr>
        <p:spPr>
          <a:xfrm>
            <a:off x="2445919" y="2071622"/>
            <a:ext cx="772151" cy="198973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с двумя скругленными противолежащими углами 48"/>
          <p:cNvSpPr/>
          <p:nvPr/>
        </p:nvSpPr>
        <p:spPr>
          <a:xfrm>
            <a:off x="6935969" y="4908718"/>
            <a:ext cx="1596471" cy="689458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183D5E"/>
                </a:solidFill>
              </a:rPr>
              <a:t>Назначение таможенной проверки</a:t>
            </a:r>
            <a:endParaRPr lang="ru-RU" sz="1600" b="1" dirty="0">
              <a:solidFill>
                <a:srgbClr val="183D5E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349388" y="4985222"/>
            <a:ext cx="586581" cy="3385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5" name="Группа 34"/>
          <p:cNvGrpSpPr/>
          <p:nvPr/>
        </p:nvGrpSpPr>
        <p:grpSpPr>
          <a:xfrm>
            <a:off x="7666893" y="3058495"/>
            <a:ext cx="175410" cy="1137819"/>
            <a:chOff x="8305800" y="3058494"/>
            <a:chExt cx="190027" cy="1137819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8305800" y="3058494"/>
              <a:ext cx="19050" cy="11378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>
              <a:endCxn id="68" idx="2"/>
            </p:cNvCxnSpPr>
            <p:nvPr/>
          </p:nvCxnSpPr>
          <p:spPr>
            <a:xfrm>
              <a:off x="8305800" y="3476004"/>
              <a:ext cx="168762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>
              <a:endCxn id="61" idx="2"/>
            </p:cNvCxnSpPr>
            <p:nvPr/>
          </p:nvCxnSpPr>
          <p:spPr>
            <a:xfrm>
              <a:off x="8324850" y="4196313"/>
              <a:ext cx="170977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48753" y="2562373"/>
            <a:ext cx="19718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Шаблоны рисков</a:t>
            </a:r>
          </a:p>
          <a:p>
            <a:pPr algn="ctr"/>
            <a:r>
              <a:rPr lang="ru-RU" sz="1600" i="1" dirty="0" smtClean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600" i="1" dirty="0">
                <a:solidFill>
                  <a:srgbClr val="183D5E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в ИС «СУР»</a:t>
            </a:r>
          </a:p>
          <a:p>
            <a:pPr algn="ctr"/>
            <a:endParaRPr lang="ru-RU" sz="1600" i="1" dirty="0"/>
          </a:p>
        </p:txBody>
      </p:sp>
      <p:grpSp>
        <p:nvGrpSpPr>
          <p:cNvPr id="38" name="Группа 37"/>
          <p:cNvGrpSpPr/>
          <p:nvPr/>
        </p:nvGrpSpPr>
        <p:grpSpPr>
          <a:xfrm>
            <a:off x="613257" y="3637559"/>
            <a:ext cx="1832661" cy="847599"/>
            <a:chOff x="664361" y="3523258"/>
            <a:chExt cx="1985383" cy="865902"/>
          </a:xfrm>
        </p:grpSpPr>
        <p:grpSp>
          <p:nvGrpSpPr>
            <p:cNvPr id="85" name="Группа 84"/>
            <p:cNvGrpSpPr/>
            <p:nvPr/>
          </p:nvGrpSpPr>
          <p:grpSpPr>
            <a:xfrm>
              <a:off x="664361" y="3523258"/>
              <a:ext cx="1457325" cy="847599"/>
              <a:chOff x="585178" y="3112585"/>
              <a:chExt cx="1865808" cy="745966"/>
            </a:xfrm>
          </p:grpSpPr>
          <p:sp>
            <p:nvSpPr>
              <p:cNvPr id="65" name="Пятиугольник 64"/>
              <p:cNvSpPr/>
              <p:nvPr/>
            </p:nvSpPr>
            <p:spPr>
              <a:xfrm>
                <a:off x="585178" y="3112585"/>
                <a:ext cx="1865808" cy="745966"/>
              </a:xfrm>
              <a:prstGeom prst="flowChartDocument">
                <a:avLst/>
              </a:prstGeom>
              <a:solidFill>
                <a:srgbClr val="CEE1F2"/>
              </a:solidFill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000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1231695" y="3203618"/>
                <a:ext cx="1219291" cy="470426"/>
              </a:xfrm>
              <a:prstGeom prst="rect">
                <a:avLst/>
              </a:prstGeom>
              <a:noFill/>
              <a:ln>
                <a:solidFill>
                  <a:schemeClr val="accent5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solidFill>
                      <a:srgbClr val="183D5E"/>
                    </a:solidFill>
                  </a:rPr>
                  <a:t>Выборка </a:t>
                </a:r>
              </a:p>
              <a:p>
                <a:r>
                  <a:rPr lang="ru-RU" sz="1400" b="1" dirty="0" smtClean="0">
                    <a:solidFill>
                      <a:srgbClr val="183D5E"/>
                    </a:solidFill>
                  </a:rPr>
                  <a:t>НП</a:t>
                </a:r>
                <a:endParaRPr lang="ru-RU" sz="1400" b="1" dirty="0">
                  <a:solidFill>
                    <a:srgbClr val="183D5E"/>
                  </a:solidFill>
                </a:endParaRPr>
              </a:p>
            </p:txBody>
          </p:sp>
          <p:pic>
            <p:nvPicPr>
              <p:cNvPr id="37" name="Рисунок 36">
                <a:extLst>
                  <a:ext uri="{FF2B5EF4-FFF2-40B4-BE49-F238E27FC236}">
                    <a16:creationId xmlns="" xmlns:a16="http://schemas.microsoft.com/office/drawing/2014/main" id="{AC7BEE45-865F-0F47-9A9E-DEC12F7AC7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644289" y="3189655"/>
                <a:ext cx="587405" cy="4339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5"/>
                </a:solidFill>
              </a:ln>
            </p:spPr>
          </p:pic>
        </p:grpSp>
        <p:grpSp>
          <p:nvGrpSpPr>
            <p:cNvPr id="72" name="Группа 71"/>
            <p:cNvGrpSpPr/>
            <p:nvPr/>
          </p:nvGrpSpPr>
          <p:grpSpPr>
            <a:xfrm>
              <a:off x="916847" y="3541561"/>
              <a:ext cx="1457325" cy="847599"/>
              <a:chOff x="585178" y="3112585"/>
              <a:chExt cx="1865808" cy="745966"/>
            </a:xfrm>
          </p:grpSpPr>
          <p:sp>
            <p:nvSpPr>
              <p:cNvPr id="73" name="Пятиугольник 64"/>
              <p:cNvSpPr/>
              <p:nvPr/>
            </p:nvSpPr>
            <p:spPr>
              <a:xfrm>
                <a:off x="585178" y="3112585"/>
                <a:ext cx="1865808" cy="745966"/>
              </a:xfrm>
              <a:prstGeom prst="flowChartDocument">
                <a:avLst/>
              </a:prstGeom>
              <a:solidFill>
                <a:srgbClr val="CEE1F2"/>
              </a:solidFill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00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231695" y="3203618"/>
                <a:ext cx="1219291" cy="470426"/>
              </a:xfrm>
              <a:prstGeom prst="rect">
                <a:avLst/>
              </a:prstGeom>
              <a:noFill/>
              <a:ln>
                <a:solidFill>
                  <a:schemeClr val="accent5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solidFill>
                      <a:srgbClr val="183D5E"/>
                    </a:solidFill>
                  </a:rPr>
                  <a:t>Выборка </a:t>
                </a:r>
              </a:p>
              <a:p>
                <a:r>
                  <a:rPr lang="ru-RU" sz="1400" b="1" dirty="0" smtClean="0">
                    <a:solidFill>
                      <a:srgbClr val="183D5E"/>
                    </a:solidFill>
                  </a:rPr>
                  <a:t>НП</a:t>
                </a:r>
                <a:endParaRPr lang="ru-RU" sz="1400" b="1" dirty="0">
                  <a:solidFill>
                    <a:srgbClr val="183D5E"/>
                  </a:solidFill>
                </a:endParaRPr>
              </a:p>
            </p:txBody>
          </p:sp>
          <p:pic>
            <p:nvPicPr>
              <p:cNvPr id="75" name="Рисунок 74">
                <a:extLst>
                  <a:ext uri="{FF2B5EF4-FFF2-40B4-BE49-F238E27FC236}">
                    <a16:creationId xmlns="" xmlns:a16="http://schemas.microsoft.com/office/drawing/2014/main" id="{AC7BEE45-865F-0F47-9A9E-DEC12F7AC7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644289" y="3189655"/>
                <a:ext cx="587405" cy="4339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5"/>
                </a:solidFill>
              </a:ln>
            </p:spPr>
          </p:pic>
        </p:grpSp>
        <p:grpSp>
          <p:nvGrpSpPr>
            <p:cNvPr id="76" name="Группа 75"/>
            <p:cNvGrpSpPr/>
            <p:nvPr/>
          </p:nvGrpSpPr>
          <p:grpSpPr>
            <a:xfrm>
              <a:off x="1192419" y="3541561"/>
              <a:ext cx="1457325" cy="847599"/>
              <a:chOff x="585178" y="3112585"/>
              <a:chExt cx="1865808" cy="745966"/>
            </a:xfrm>
          </p:grpSpPr>
          <p:sp>
            <p:nvSpPr>
              <p:cNvPr id="77" name="Пятиугольник 64"/>
              <p:cNvSpPr/>
              <p:nvPr/>
            </p:nvSpPr>
            <p:spPr>
              <a:xfrm>
                <a:off x="585178" y="3112585"/>
                <a:ext cx="1865808" cy="745966"/>
              </a:xfrm>
              <a:prstGeom prst="flowChartDocument">
                <a:avLst/>
              </a:prstGeom>
              <a:solidFill>
                <a:srgbClr val="CEE1F2"/>
              </a:solidFill>
              <a:ln w="127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200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1231695" y="3203618"/>
                <a:ext cx="1219291" cy="470426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1400" b="1" dirty="0" smtClean="0">
                    <a:solidFill>
                      <a:srgbClr val="183D5E"/>
                    </a:solidFill>
                  </a:rPr>
                  <a:t>Выборка </a:t>
                </a:r>
              </a:p>
              <a:p>
                <a:r>
                  <a:rPr lang="ru-RU" sz="1400" b="1" dirty="0" smtClean="0">
                    <a:solidFill>
                      <a:srgbClr val="183D5E"/>
                    </a:solidFill>
                  </a:rPr>
                  <a:t>НП</a:t>
                </a:r>
                <a:endParaRPr lang="ru-RU" sz="1400" b="1" dirty="0">
                  <a:solidFill>
                    <a:srgbClr val="183D5E"/>
                  </a:solidFill>
                </a:endParaRPr>
              </a:p>
            </p:txBody>
          </p:sp>
          <p:pic>
            <p:nvPicPr>
              <p:cNvPr id="79" name="Рисунок 78">
                <a:extLst>
                  <a:ext uri="{FF2B5EF4-FFF2-40B4-BE49-F238E27FC236}">
                    <a16:creationId xmlns="" xmlns:a16="http://schemas.microsoft.com/office/drawing/2014/main" id="{AC7BEE45-865F-0F47-9A9E-DEC12F7AC7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644289" y="3189655"/>
                <a:ext cx="587405" cy="43397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accent1">
                    <a:lumMod val="75000"/>
                  </a:schemeClr>
                </a:solidFill>
              </a:ln>
            </p:spPr>
          </p:pic>
        </p:grpSp>
      </p:grpSp>
      <p:grpSp>
        <p:nvGrpSpPr>
          <p:cNvPr id="41" name="Группа 40"/>
          <p:cNvGrpSpPr/>
          <p:nvPr/>
        </p:nvGrpSpPr>
        <p:grpSpPr>
          <a:xfrm>
            <a:off x="5520027" y="1178471"/>
            <a:ext cx="2203873" cy="1002649"/>
            <a:chOff x="2608178" y="5598175"/>
            <a:chExt cx="2387529" cy="1002649"/>
          </a:xfrm>
        </p:grpSpPr>
        <p:pic>
          <p:nvPicPr>
            <p:cNvPr id="80" name="Рисунок 79">
              <a:extLst>
                <a:ext uri="{FF2B5EF4-FFF2-40B4-BE49-F238E27FC236}">
                  <a16:creationId xmlns="" xmlns:a16="http://schemas.microsoft.com/office/drawing/2014/main" id="{AC7BEE45-865F-0F47-9A9E-DEC12F7AC7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650885" y="5598175"/>
              <a:ext cx="2302115" cy="100264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accent2"/>
              </a:solidFill>
            </a:ln>
          </p:spPr>
        </p:pic>
        <p:sp>
          <p:nvSpPr>
            <p:cNvPr id="40" name="TextBox 39"/>
            <p:cNvSpPr txBox="1"/>
            <p:nvPr/>
          </p:nvSpPr>
          <p:spPr>
            <a:xfrm>
              <a:off x="2608178" y="5699389"/>
              <a:ext cx="2387529" cy="80021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Налогоплательщик </a:t>
              </a:r>
              <a:endPara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6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ru-RU" sz="16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импортер</a:t>
              </a:r>
            </a:p>
            <a:p>
              <a:pPr algn="ctr"/>
              <a:r>
                <a:rPr lang="ru-RU" sz="1400" b="1" dirty="0">
                  <a:solidFill>
                    <a:srgbClr val="FF0000"/>
                  </a:solidFill>
                </a:rPr>
                <a:t>(в течение 30 раб. дней)</a:t>
              </a:r>
              <a:endParaRPr lang="ru-RU" sz="1600" dirty="0"/>
            </a:p>
          </p:txBody>
        </p:sp>
      </p:grpSp>
      <p:sp>
        <p:nvSpPr>
          <p:cNvPr id="81" name="Стрелка вниз 80"/>
          <p:cNvSpPr/>
          <p:nvPr/>
        </p:nvSpPr>
        <p:spPr>
          <a:xfrm rot="10800000">
            <a:off x="1065526" y="4443242"/>
            <a:ext cx="426365" cy="295613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1978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8D75-871D-47E8-93C4-1AEF4C4226BD}" type="slidenum">
              <a:rPr lang="ru-RU" smtClean="0"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64881" y="3244334"/>
            <a:ext cx="40142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87590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663</Words>
  <Application>Microsoft Office PowerPoint</Application>
  <PresentationFormat>Экран (4:3)</PresentationFormat>
  <Paragraphs>109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Нурбулат Абдулов</dc:creator>
  <cp:lastModifiedBy>Нурбулат Абдулов</cp:lastModifiedBy>
  <cp:revision>9</cp:revision>
  <cp:lastPrinted>2020-08-18T05:56:56Z</cp:lastPrinted>
  <dcterms:created xsi:type="dcterms:W3CDTF">2020-08-14T11:36:31Z</dcterms:created>
  <dcterms:modified xsi:type="dcterms:W3CDTF">2020-08-18T10:06:22Z</dcterms:modified>
</cp:coreProperties>
</file>